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16" r:id="rId3"/>
    <p:sldId id="326" r:id="rId4"/>
    <p:sldId id="327" r:id="rId5"/>
    <p:sldId id="328" r:id="rId6"/>
    <p:sldId id="287" r:id="rId7"/>
    <p:sldId id="288" r:id="rId8"/>
    <p:sldId id="290" r:id="rId9"/>
    <p:sldId id="313" r:id="rId10"/>
    <p:sldId id="314" r:id="rId11"/>
    <p:sldId id="315" r:id="rId12"/>
    <p:sldId id="325" r:id="rId13"/>
    <p:sldId id="317" r:id="rId14"/>
    <p:sldId id="319" r:id="rId15"/>
    <p:sldId id="318" r:id="rId16"/>
    <p:sldId id="291" r:id="rId17"/>
    <p:sldId id="289" r:id="rId18"/>
    <p:sldId id="312" r:id="rId19"/>
    <p:sldId id="311" r:id="rId20"/>
    <p:sldId id="320" r:id="rId21"/>
    <p:sldId id="321" r:id="rId22"/>
    <p:sldId id="292" r:id="rId23"/>
    <p:sldId id="293" r:id="rId24"/>
    <p:sldId id="294" r:id="rId25"/>
    <p:sldId id="295" r:id="rId26"/>
    <p:sldId id="322" r:id="rId27"/>
    <p:sldId id="323" r:id="rId28"/>
    <p:sldId id="296" r:id="rId29"/>
    <p:sldId id="324" r:id="rId30"/>
    <p:sldId id="297" r:id="rId31"/>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4E23B-B727-4477-ACF9-DCCE70BDCAE3}" v="32" dt="2021-02-11T20:04:25.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5" d="100"/>
          <a:sy n="105" d="100"/>
        </p:scale>
        <p:origin x="714" y="78"/>
      </p:cViewPr>
      <p:guideLst/>
    </p:cSldViewPr>
  </p:slideViewPr>
  <p:notesTextViewPr>
    <p:cViewPr>
      <p:scale>
        <a:sx n="3" d="2"/>
        <a:sy n="3" d="2"/>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inley" userId="ebc1ffa7abdc1686" providerId="LiveId" clId="{4AD86160-FAF4-4DC1-AEEE-19F0A32C127D}"/>
    <pc:docChg chg="custSel modSld">
      <pc:chgData name="David Finley" userId="ebc1ffa7abdc1686" providerId="LiveId" clId="{4AD86160-FAF4-4DC1-AEEE-19F0A32C127D}" dt="2021-01-11T19:40:48.388" v="3" actId="478"/>
      <pc:docMkLst>
        <pc:docMk/>
      </pc:docMkLst>
      <pc:sldChg chg="delSp modSp mod">
        <pc:chgData name="David Finley" userId="ebc1ffa7abdc1686" providerId="LiveId" clId="{4AD86160-FAF4-4DC1-AEEE-19F0A32C127D}" dt="2021-01-11T19:40:48.388" v="3" actId="478"/>
        <pc:sldMkLst>
          <pc:docMk/>
          <pc:sldMk cId="636065788" sldId="285"/>
        </pc:sldMkLst>
        <pc:spChg chg="del mod">
          <ac:chgData name="David Finley" userId="ebc1ffa7abdc1686" providerId="LiveId" clId="{4AD86160-FAF4-4DC1-AEEE-19F0A32C127D}" dt="2021-01-11T19:40:48.388" v="3" actId="478"/>
          <ac:spMkLst>
            <pc:docMk/>
            <pc:sldMk cId="636065788" sldId="285"/>
            <ac:spMk id="3" creationId="{5CB8A791-A2E6-4D7E-8E83-565A89AF7163}"/>
          </ac:spMkLst>
        </pc:spChg>
        <pc:spChg chg="del">
          <ac:chgData name="David Finley" userId="ebc1ffa7abdc1686" providerId="LiveId" clId="{4AD86160-FAF4-4DC1-AEEE-19F0A32C127D}" dt="2021-01-11T19:40:45.837" v="1" actId="478"/>
          <ac:spMkLst>
            <pc:docMk/>
            <pc:sldMk cId="636065788" sldId="285"/>
            <ac:spMk id="5" creationId="{37600810-A757-4454-A60C-3569199DA11E}"/>
          </ac:spMkLst>
        </pc:spChg>
        <pc:picChg chg="del">
          <ac:chgData name="David Finley" userId="ebc1ffa7abdc1686" providerId="LiveId" clId="{4AD86160-FAF4-4DC1-AEEE-19F0A32C127D}" dt="2021-01-11T19:40:38.162" v="0" actId="478"/>
          <ac:picMkLst>
            <pc:docMk/>
            <pc:sldMk cId="636065788" sldId="285"/>
            <ac:picMk id="1026" creationId="{FBF2CF8E-8126-405C-AC4B-DC73942F5F34}"/>
          </ac:picMkLst>
        </pc:picChg>
      </pc:sldChg>
    </pc:docChg>
  </pc:docChgLst>
  <pc:docChgLst>
    <pc:chgData name="David Finley" userId="ebc1ffa7abdc1686" providerId="LiveId" clId="{D1E4E23B-B727-4477-ACF9-DCCE70BDCAE3}"/>
    <pc:docChg chg="undo custSel addSld delSld modSld sldOrd">
      <pc:chgData name="David Finley" userId="ebc1ffa7abdc1686" providerId="LiveId" clId="{D1E4E23B-B727-4477-ACF9-DCCE70BDCAE3}" dt="2021-02-12T00:20:39.488" v="1491"/>
      <pc:docMkLst>
        <pc:docMk/>
      </pc:docMkLst>
      <pc:sldChg chg="del">
        <pc:chgData name="David Finley" userId="ebc1ffa7abdc1686" providerId="LiveId" clId="{D1E4E23B-B727-4477-ACF9-DCCE70BDCAE3}" dt="2021-02-11T20:28:18.821" v="1193" actId="2696"/>
        <pc:sldMkLst>
          <pc:docMk/>
          <pc:sldMk cId="636065788" sldId="285"/>
        </pc:sldMkLst>
      </pc:sldChg>
      <pc:sldChg chg="modSp mod">
        <pc:chgData name="David Finley" userId="ebc1ffa7abdc1686" providerId="LiveId" clId="{D1E4E23B-B727-4477-ACF9-DCCE70BDCAE3}" dt="2021-02-11T19:04:53.645" v="36" actId="20577"/>
        <pc:sldMkLst>
          <pc:docMk/>
          <pc:sldMk cId="725229186" sldId="286"/>
        </pc:sldMkLst>
        <pc:spChg chg="mod">
          <ac:chgData name="David Finley" userId="ebc1ffa7abdc1686" providerId="LiveId" clId="{D1E4E23B-B727-4477-ACF9-DCCE70BDCAE3}" dt="2021-02-11T19:04:53.645" v="36" actId="20577"/>
          <ac:spMkLst>
            <pc:docMk/>
            <pc:sldMk cId="725229186" sldId="286"/>
            <ac:spMk id="2" creationId="{86179265-6F9A-4247-AFD8-66902AE92805}"/>
          </ac:spMkLst>
        </pc:spChg>
      </pc:sldChg>
      <pc:sldChg chg="addSp delSp modSp mod">
        <pc:chgData name="David Finley" userId="ebc1ffa7abdc1686" providerId="LiveId" clId="{D1E4E23B-B727-4477-ACF9-DCCE70BDCAE3}" dt="2021-02-11T19:07:31.644" v="125" actId="403"/>
        <pc:sldMkLst>
          <pc:docMk/>
          <pc:sldMk cId="3395707999" sldId="287"/>
        </pc:sldMkLst>
        <pc:spChg chg="add mod">
          <ac:chgData name="David Finley" userId="ebc1ffa7abdc1686" providerId="LiveId" clId="{D1E4E23B-B727-4477-ACF9-DCCE70BDCAE3}" dt="2021-02-11T19:07:31.644" v="125" actId="403"/>
          <ac:spMkLst>
            <pc:docMk/>
            <pc:sldMk cId="3395707999" sldId="287"/>
            <ac:spMk id="3" creationId="{2CA9E66B-EA55-49B2-8017-CD129849185F}"/>
          </ac:spMkLst>
        </pc:spChg>
        <pc:picChg chg="del">
          <ac:chgData name="David Finley" userId="ebc1ffa7abdc1686" providerId="LiveId" clId="{D1E4E23B-B727-4477-ACF9-DCCE70BDCAE3}" dt="2021-02-11T19:05:08.097" v="37" actId="478"/>
          <ac:picMkLst>
            <pc:docMk/>
            <pc:sldMk cId="3395707999" sldId="287"/>
            <ac:picMk id="2" creationId="{6A95F965-4F92-44AE-AE41-8B495A3DAB92}"/>
          </ac:picMkLst>
        </pc:picChg>
      </pc:sldChg>
      <pc:sldChg chg="addSp delSp mod">
        <pc:chgData name="David Finley" userId="ebc1ffa7abdc1686" providerId="LiveId" clId="{D1E4E23B-B727-4477-ACF9-DCCE70BDCAE3}" dt="2021-02-11T19:08:19.897" v="127" actId="22"/>
        <pc:sldMkLst>
          <pc:docMk/>
          <pc:sldMk cId="3860152610" sldId="288"/>
        </pc:sldMkLst>
        <pc:picChg chg="del">
          <ac:chgData name="David Finley" userId="ebc1ffa7abdc1686" providerId="LiveId" clId="{D1E4E23B-B727-4477-ACF9-DCCE70BDCAE3}" dt="2021-02-11T19:08:17.827" v="126" actId="478"/>
          <ac:picMkLst>
            <pc:docMk/>
            <pc:sldMk cId="3860152610" sldId="288"/>
            <ac:picMk id="2" creationId="{CB26719B-DF15-48F8-B431-76C5FAFFA286}"/>
          </ac:picMkLst>
        </pc:picChg>
        <pc:picChg chg="add">
          <ac:chgData name="David Finley" userId="ebc1ffa7abdc1686" providerId="LiveId" clId="{D1E4E23B-B727-4477-ACF9-DCCE70BDCAE3}" dt="2021-02-11T19:08:19.897" v="127" actId="22"/>
          <ac:picMkLst>
            <pc:docMk/>
            <pc:sldMk cId="3860152610" sldId="288"/>
            <ac:picMk id="4" creationId="{50975AF8-4828-437B-94DA-8604974E5398}"/>
          </ac:picMkLst>
        </pc:picChg>
      </pc:sldChg>
      <pc:sldChg chg="addSp delSp modSp mod">
        <pc:chgData name="David Finley" userId="ebc1ffa7abdc1686" providerId="LiveId" clId="{D1E4E23B-B727-4477-ACF9-DCCE70BDCAE3}" dt="2021-02-11T19:27:44.387" v="625" actId="122"/>
        <pc:sldMkLst>
          <pc:docMk/>
          <pc:sldMk cId="595074859" sldId="289"/>
        </pc:sldMkLst>
        <pc:spChg chg="add mod">
          <ac:chgData name="David Finley" userId="ebc1ffa7abdc1686" providerId="LiveId" clId="{D1E4E23B-B727-4477-ACF9-DCCE70BDCAE3}" dt="2021-02-11T19:27:44.387" v="625" actId="122"/>
          <ac:spMkLst>
            <pc:docMk/>
            <pc:sldMk cId="595074859" sldId="289"/>
            <ac:spMk id="8" creationId="{189B45DA-3DE7-4A87-B948-F2904EAD5A39}"/>
          </ac:spMkLst>
        </pc:spChg>
        <pc:picChg chg="del">
          <ac:chgData name="David Finley" userId="ebc1ffa7abdc1686" providerId="LiveId" clId="{D1E4E23B-B727-4477-ACF9-DCCE70BDCAE3}" dt="2021-02-11T19:21:18.678" v="571" actId="478"/>
          <ac:picMkLst>
            <pc:docMk/>
            <pc:sldMk cId="595074859" sldId="289"/>
            <ac:picMk id="2" creationId="{74F195A9-3228-485B-BF31-B595707EB1A8}"/>
          </ac:picMkLst>
        </pc:picChg>
        <pc:picChg chg="add mod">
          <ac:chgData name="David Finley" userId="ebc1ffa7abdc1686" providerId="LiveId" clId="{D1E4E23B-B727-4477-ACF9-DCCE70BDCAE3}" dt="2021-02-11T19:26:58.329" v="600" actId="1076"/>
          <ac:picMkLst>
            <pc:docMk/>
            <pc:sldMk cId="595074859" sldId="289"/>
            <ac:picMk id="3" creationId="{CB2D7024-286C-44E5-B549-326100233419}"/>
          </ac:picMkLst>
        </pc:picChg>
        <pc:picChg chg="add del mod modCrop">
          <ac:chgData name="David Finley" userId="ebc1ffa7abdc1686" providerId="LiveId" clId="{D1E4E23B-B727-4477-ACF9-DCCE70BDCAE3}" dt="2021-02-11T19:26:46.856" v="595" actId="478"/>
          <ac:picMkLst>
            <pc:docMk/>
            <pc:sldMk cId="595074859" sldId="289"/>
            <ac:picMk id="4" creationId="{8EC0F321-2DD9-43A7-A908-2A2E1EA2867B}"/>
          </ac:picMkLst>
        </pc:picChg>
        <pc:picChg chg="add mod ord modCrop">
          <ac:chgData name="David Finley" userId="ebc1ffa7abdc1686" providerId="LiveId" clId="{D1E4E23B-B727-4477-ACF9-DCCE70BDCAE3}" dt="2021-02-11T19:27:06.502" v="601" actId="171"/>
          <ac:picMkLst>
            <pc:docMk/>
            <pc:sldMk cId="595074859" sldId="289"/>
            <ac:picMk id="5" creationId="{0D49E01F-3F2C-4462-BE18-CB3CBDE93DF6}"/>
          </ac:picMkLst>
        </pc:picChg>
        <pc:picChg chg="add mod modCrop">
          <ac:chgData name="David Finley" userId="ebc1ffa7abdc1686" providerId="LiveId" clId="{D1E4E23B-B727-4477-ACF9-DCCE70BDCAE3}" dt="2021-02-11T19:26:52.328" v="597" actId="14100"/>
          <ac:picMkLst>
            <pc:docMk/>
            <pc:sldMk cId="595074859" sldId="289"/>
            <ac:picMk id="7" creationId="{41288682-876D-49A5-8C69-7551AE6BB18A}"/>
          </ac:picMkLst>
        </pc:picChg>
      </pc:sldChg>
      <pc:sldChg chg="addSp delSp modSp mod">
        <pc:chgData name="David Finley" userId="ebc1ffa7abdc1686" providerId="LiveId" clId="{D1E4E23B-B727-4477-ACF9-DCCE70BDCAE3}" dt="2021-02-11T19:11:41.354" v="413" actId="20577"/>
        <pc:sldMkLst>
          <pc:docMk/>
          <pc:sldMk cId="3566047223" sldId="290"/>
        </pc:sldMkLst>
        <pc:spChg chg="add mod">
          <ac:chgData name="David Finley" userId="ebc1ffa7abdc1686" providerId="LiveId" clId="{D1E4E23B-B727-4477-ACF9-DCCE70BDCAE3}" dt="2021-02-11T19:11:41.354" v="413" actId="20577"/>
          <ac:spMkLst>
            <pc:docMk/>
            <pc:sldMk cId="3566047223" sldId="290"/>
            <ac:spMk id="3" creationId="{5B0934A6-F0A9-4F0A-B60E-BF81BF670D57}"/>
          </ac:spMkLst>
        </pc:spChg>
        <pc:picChg chg="del">
          <ac:chgData name="David Finley" userId="ebc1ffa7abdc1686" providerId="LiveId" clId="{D1E4E23B-B727-4477-ACF9-DCCE70BDCAE3}" dt="2021-02-11T19:08:26.102" v="128" actId="478"/>
          <ac:picMkLst>
            <pc:docMk/>
            <pc:sldMk cId="3566047223" sldId="290"/>
            <ac:picMk id="2" creationId="{CB26719B-DF15-48F8-B431-76C5FAFFA286}"/>
          </ac:picMkLst>
        </pc:picChg>
        <pc:picChg chg="del">
          <ac:chgData name="David Finley" userId="ebc1ffa7abdc1686" providerId="LiveId" clId="{D1E4E23B-B727-4477-ACF9-DCCE70BDCAE3}" dt="2021-02-11T19:08:26.779" v="129" actId="478"/>
          <ac:picMkLst>
            <pc:docMk/>
            <pc:sldMk cId="3566047223" sldId="290"/>
            <ac:picMk id="4" creationId="{D5B5F1CB-5F6F-4A11-89F0-80FD01E58A2B}"/>
          </ac:picMkLst>
        </pc:picChg>
      </pc:sldChg>
      <pc:sldChg chg="addSp delSp modSp mod ord">
        <pc:chgData name="David Finley" userId="ebc1ffa7abdc1686" providerId="LiveId" clId="{D1E4E23B-B727-4477-ACF9-DCCE70BDCAE3}" dt="2021-02-12T00:20:39.488" v="1491"/>
        <pc:sldMkLst>
          <pc:docMk/>
          <pc:sldMk cId="2989607784" sldId="291"/>
        </pc:sldMkLst>
        <pc:spChg chg="del mod">
          <ac:chgData name="David Finley" userId="ebc1ffa7abdc1686" providerId="LiveId" clId="{D1E4E23B-B727-4477-ACF9-DCCE70BDCAE3}" dt="2021-02-11T19:45:12.781" v="728" actId="478"/>
          <ac:spMkLst>
            <pc:docMk/>
            <pc:sldMk cId="2989607784" sldId="291"/>
            <ac:spMk id="4" creationId="{9F15B481-35C8-4B62-A80B-FD89750613D1}"/>
          </ac:spMkLst>
        </pc:spChg>
        <pc:spChg chg="del">
          <ac:chgData name="David Finley" userId="ebc1ffa7abdc1686" providerId="LiveId" clId="{D1E4E23B-B727-4477-ACF9-DCCE70BDCAE3}" dt="2021-02-11T19:45:14.986" v="731" actId="478"/>
          <ac:spMkLst>
            <pc:docMk/>
            <pc:sldMk cId="2989607784" sldId="291"/>
            <ac:spMk id="5" creationId="{D0B583A0-461B-43D0-8B84-B9C2146AEFDA}"/>
          </ac:spMkLst>
        </pc:spChg>
        <pc:picChg chg="del">
          <ac:chgData name="David Finley" userId="ebc1ffa7abdc1686" providerId="LiveId" clId="{D1E4E23B-B727-4477-ACF9-DCCE70BDCAE3}" dt="2021-02-11T19:45:13.351" v="729" actId="478"/>
          <ac:picMkLst>
            <pc:docMk/>
            <pc:sldMk cId="2989607784" sldId="291"/>
            <ac:picMk id="2" creationId="{342498D6-DE6A-42B7-8F9A-910692936573}"/>
          </ac:picMkLst>
        </pc:picChg>
        <pc:picChg chg="del">
          <ac:chgData name="David Finley" userId="ebc1ffa7abdc1686" providerId="LiveId" clId="{D1E4E23B-B727-4477-ACF9-DCCE70BDCAE3}" dt="2021-02-11T19:45:13.986" v="730" actId="478"/>
          <ac:picMkLst>
            <pc:docMk/>
            <pc:sldMk cId="2989607784" sldId="291"/>
            <ac:picMk id="3" creationId="{82966A8A-9047-438C-AA02-4F63EDC99B8B}"/>
          </ac:picMkLst>
        </pc:picChg>
        <pc:picChg chg="add mod">
          <ac:chgData name="David Finley" userId="ebc1ffa7abdc1686" providerId="LiveId" clId="{D1E4E23B-B727-4477-ACF9-DCCE70BDCAE3}" dt="2021-02-11T19:45:25.890" v="735" actId="1076"/>
          <ac:picMkLst>
            <pc:docMk/>
            <pc:sldMk cId="2989607784" sldId="291"/>
            <ac:picMk id="6" creationId="{CDFEED42-EA95-45A9-93A7-C977B9C05960}"/>
          </ac:picMkLst>
        </pc:picChg>
      </pc:sldChg>
      <pc:sldChg chg="addSp delSp modSp mod">
        <pc:chgData name="David Finley" userId="ebc1ffa7abdc1686" providerId="LiveId" clId="{D1E4E23B-B727-4477-ACF9-DCCE70BDCAE3}" dt="2021-02-11T19:50:52.346" v="798" actId="1076"/>
        <pc:sldMkLst>
          <pc:docMk/>
          <pc:sldMk cId="1169388695" sldId="292"/>
        </pc:sldMkLst>
        <pc:spChg chg="del">
          <ac:chgData name="David Finley" userId="ebc1ffa7abdc1686" providerId="LiveId" clId="{D1E4E23B-B727-4477-ACF9-DCCE70BDCAE3}" dt="2021-02-11T19:46:26.156" v="782" actId="478"/>
          <ac:spMkLst>
            <pc:docMk/>
            <pc:sldMk cId="1169388695" sldId="292"/>
            <ac:spMk id="4" creationId="{B9D0CBDD-C054-4B4B-A0B3-B42D61DCA0F1}"/>
          </ac:spMkLst>
        </pc:spChg>
        <pc:picChg chg="del">
          <ac:chgData name="David Finley" userId="ebc1ffa7abdc1686" providerId="LiveId" clId="{D1E4E23B-B727-4477-ACF9-DCCE70BDCAE3}" dt="2021-02-11T19:46:24.766" v="781" actId="478"/>
          <ac:picMkLst>
            <pc:docMk/>
            <pc:sldMk cId="1169388695" sldId="292"/>
            <ac:picMk id="2" creationId="{A7ABCA98-A15B-4592-B048-DC4F96D4D031}"/>
          </ac:picMkLst>
        </pc:picChg>
        <pc:picChg chg="add mod modCrop">
          <ac:chgData name="David Finley" userId="ebc1ffa7abdc1686" providerId="LiveId" clId="{D1E4E23B-B727-4477-ACF9-DCCE70BDCAE3}" dt="2021-02-11T19:50:52.346" v="798" actId="1076"/>
          <ac:picMkLst>
            <pc:docMk/>
            <pc:sldMk cId="1169388695" sldId="292"/>
            <ac:picMk id="3" creationId="{736C26BB-7D33-4A2F-BBFF-CA49F563D618}"/>
          </ac:picMkLst>
        </pc:picChg>
        <pc:picChg chg="add mod">
          <ac:chgData name="David Finley" userId="ebc1ffa7abdc1686" providerId="LiveId" clId="{D1E4E23B-B727-4477-ACF9-DCCE70BDCAE3}" dt="2021-02-11T19:50:50.665" v="797" actId="1076"/>
          <ac:picMkLst>
            <pc:docMk/>
            <pc:sldMk cId="1169388695" sldId="292"/>
            <ac:picMk id="5" creationId="{D5AE35C9-8E2C-4B51-A42E-F3CE5A4C799C}"/>
          </ac:picMkLst>
        </pc:picChg>
      </pc:sldChg>
      <pc:sldChg chg="addSp delSp modSp mod">
        <pc:chgData name="David Finley" userId="ebc1ffa7abdc1686" providerId="LiveId" clId="{D1E4E23B-B727-4477-ACF9-DCCE70BDCAE3}" dt="2021-02-11T19:49:25.256" v="792" actId="1076"/>
        <pc:sldMkLst>
          <pc:docMk/>
          <pc:sldMk cId="1238663474" sldId="293"/>
        </pc:sldMkLst>
        <pc:picChg chg="del">
          <ac:chgData name="David Finley" userId="ebc1ffa7abdc1686" providerId="LiveId" clId="{D1E4E23B-B727-4477-ACF9-DCCE70BDCAE3}" dt="2021-02-11T19:48:55.073" v="787" actId="478"/>
          <ac:picMkLst>
            <pc:docMk/>
            <pc:sldMk cId="1238663474" sldId="293"/>
            <ac:picMk id="2" creationId="{64E93441-91F9-46F9-AFF7-D0C3462CD3A1}"/>
          </ac:picMkLst>
        </pc:picChg>
        <pc:picChg chg="add mod modCrop">
          <ac:chgData name="David Finley" userId="ebc1ffa7abdc1686" providerId="LiveId" clId="{D1E4E23B-B727-4477-ACF9-DCCE70BDCAE3}" dt="2021-02-11T19:49:25.256" v="792" actId="1076"/>
          <ac:picMkLst>
            <pc:docMk/>
            <pc:sldMk cId="1238663474" sldId="293"/>
            <ac:picMk id="3" creationId="{E07BBD94-3665-4AA6-B737-0F43AD6DBC84}"/>
          </ac:picMkLst>
        </pc:picChg>
      </pc:sldChg>
      <pc:sldChg chg="addSp delSp modSp mod">
        <pc:chgData name="David Finley" userId="ebc1ffa7abdc1686" providerId="LiveId" clId="{D1E4E23B-B727-4477-ACF9-DCCE70BDCAE3}" dt="2021-02-11T19:54:01.978" v="876" actId="20577"/>
        <pc:sldMkLst>
          <pc:docMk/>
          <pc:sldMk cId="3071851025" sldId="294"/>
        </pc:sldMkLst>
        <pc:spChg chg="add mod">
          <ac:chgData name="David Finley" userId="ebc1ffa7abdc1686" providerId="LiveId" clId="{D1E4E23B-B727-4477-ACF9-DCCE70BDCAE3}" dt="2021-02-11T19:54:01.978" v="876" actId="20577"/>
          <ac:spMkLst>
            <pc:docMk/>
            <pc:sldMk cId="3071851025" sldId="294"/>
            <ac:spMk id="4" creationId="{2C773235-7898-4674-B13F-0E10035A6472}"/>
          </ac:spMkLst>
        </pc:spChg>
        <pc:picChg chg="del">
          <ac:chgData name="David Finley" userId="ebc1ffa7abdc1686" providerId="LiveId" clId="{D1E4E23B-B727-4477-ACF9-DCCE70BDCAE3}" dt="2021-02-11T19:53:39.701" v="833" actId="478"/>
          <ac:picMkLst>
            <pc:docMk/>
            <pc:sldMk cId="3071851025" sldId="294"/>
            <ac:picMk id="2" creationId="{3F719184-AD5D-4848-BC99-DF8D54C63AA3}"/>
          </ac:picMkLst>
        </pc:picChg>
        <pc:picChg chg="add del">
          <ac:chgData name="David Finley" userId="ebc1ffa7abdc1686" providerId="LiveId" clId="{D1E4E23B-B727-4477-ACF9-DCCE70BDCAE3}" dt="2021-02-11T19:53:47.150" v="835"/>
          <ac:picMkLst>
            <pc:docMk/>
            <pc:sldMk cId="3071851025" sldId="294"/>
            <ac:picMk id="3" creationId="{0E39A289-4F15-4D3E-B91C-FE750F8A6DDD}"/>
          </ac:picMkLst>
        </pc:picChg>
      </pc:sldChg>
      <pc:sldChg chg="addSp delSp modSp mod">
        <pc:chgData name="David Finley" userId="ebc1ffa7abdc1686" providerId="LiveId" clId="{D1E4E23B-B727-4477-ACF9-DCCE70BDCAE3}" dt="2021-02-11T19:56:19.095" v="917" actId="6549"/>
        <pc:sldMkLst>
          <pc:docMk/>
          <pc:sldMk cId="2923304962" sldId="295"/>
        </pc:sldMkLst>
        <pc:spChg chg="add mod">
          <ac:chgData name="David Finley" userId="ebc1ffa7abdc1686" providerId="LiveId" clId="{D1E4E23B-B727-4477-ACF9-DCCE70BDCAE3}" dt="2021-02-11T19:56:19.095" v="917" actId="6549"/>
          <ac:spMkLst>
            <pc:docMk/>
            <pc:sldMk cId="2923304962" sldId="295"/>
            <ac:spMk id="4" creationId="{563F8010-DD90-4180-B9F9-7ABB75862ECF}"/>
          </ac:spMkLst>
        </pc:spChg>
        <pc:picChg chg="del">
          <ac:chgData name="David Finley" userId="ebc1ffa7abdc1686" providerId="LiveId" clId="{D1E4E23B-B727-4477-ACF9-DCCE70BDCAE3}" dt="2021-02-11T19:54:09.145" v="877" actId="478"/>
          <ac:picMkLst>
            <pc:docMk/>
            <pc:sldMk cId="2923304962" sldId="295"/>
            <ac:picMk id="2" creationId="{4862A6EC-F3E3-48B3-8FCE-69E87D887C61}"/>
          </ac:picMkLst>
        </pc:picChg>
        <pc:picChg chg="add mod">
          <ac:chgData name="David Finley" userId="ebc1ffa7abdc1686" providerId="LiveId" clId="{D1E4E23B-B727-4477-ACF9-DCCE70BDCAE3}" dt="2021-02-11T19:55:43.034" v="879" actId="1076"/>
          <ac:picMkLst>
            <pc:docMk/>
            <pc:sldMk cId="2923304962" sldId="295"/>
            <ac:picMk id="3" creationId="{E0732CF8-0444-4137-AC88-5B0D5C60A1AA}"/>
          </ac:picMkLst>
        </pc:picChg>
      </pc:sldChg>
      <pc:sldChg chg="addSp delSp modSp mod">
        <pc:chgData name="David Finley" userId="ebc1ffa7abdc1686" providerId="LiveId" clId="{D1E4E23B-B727-4477-ACF9-DCCE70BDCAE3}" dt="2021-02-11T20:01:38.494" v="1164" actId="1076"/>
        <pc:sldMkLst>
          <pc:docMk/>
          <pc:sldMk cId="2255735141" sldId="296"/>
        </pc:sldMkLst>
        <pc:spChg chg="add mod">
          <ac:chgData name="David Finley" userId="ebc1ffa7abdc1686" providerId="LiveId" clId="{D1E4E23B-B727-4477-ACF9-DCCE70BDCAE3}" dt="2021-02-11T20:01:38.494" v="1164" actId="1076"/>
          <ac:spMkLst>
            <pc:docMk/>
            <pc:sldMk cId="2255735141" sldId="296"/>
            <ac:spMk id="3" creationId="{7D4AEC83-8A38-4FD6-AA09-9B8E4DA03AD5}"/>
          </ac:spMkLst>
        </pc:spChg>
        <pc:picChg chg="del">
          <ac:chgData name="David Finley" userId="ebc1ffa7abdc1686" providerId="LiveId" clId="{D1E4E23B-B727-4477-ACF9-DCCE70BDCAE3}" dt="2021-02-11T19:58:16.102" v="1004" actId="478"/>
          <ac:picMkLst>
            <pc:docMk/>
            <pc:sldMk cId="2255735141" sldId="296"/>
            <ac:picMk id="2" creationId="{A9D28945-AB3A-4C3A-B624-E580043D1068}"/>
          </ac:picMkLst>
        </pc:picChg>
        <pc:picChg chg="add mod">
          <ac:chgData name="David Finley" userId="ebc1ffa7abdc1686" providerId="LiveId" clId="{D1E4E23B-B727-4477-ACF9-DCCE70BDCAE3}" dt="2021-02-11T20:00:18.074" v="1139" actId="1076"/>
          <ac:picMkLst>
            <pc:docMk/>
            <pc:sldMk cId="2255735141" sldId="296"/>
            <ac:picMk id="5" creationId="{18611CC8-7C05-481E-951D-19240974A0EA}"/>
          </ac:picMkLst>
        </pc:picChg>
      </pc:sldChg>
      <pc:sldChg chg="addSp delSp modSp mod">
        <pc:chgData name="David Finley" userId="ebc1ffa7abdc1686" providerId="LiveId" clId="{D1E4E23B-B727-4477-ACF9-DCCE70BDCAE3}" dt="2021-02-11T20:04:35.534" v="1169" actId="1076"/>
        <pc:sldMkLst>
          <pc:docMk/>
          <pc:sldMk cId="2750146720" sldId="297"/>
        </pc:sldMkLst>
        <pc:picChg chg="del">
          <ac:chgData name="David Finley" userId="ebc1ffa7abdc1686" providerId="LiveId" clId="{D1E4E23B-B727-4477-ACF9-DCCE70BDCAE3}" dt="2021-02-11T20:04:22.504" v="1165" actId="478"/>
          <ac:picMkLst>
            <pc:docMk/>
            <pc:sldMk cId="2750146720" sldId="297"/>
            <ac:picMk id="2" creationId="{5F3A6417-499D-49A7-8F68-B736232C2025}"/>
          </ac:picMkLst>
        </pc:picChg>
        <pc:picChg chg="add mod">
          <ac:chgData name="David Finley" userId="ebc1ffa7abdc1686" providerId="LiveId" clId="{D1E4E23B-B727-4477-ACF9-DCCE70BDCAE3}" dt="2021-02-11T20:04:35.534" v="1169" actId="1076"/>
          <ac:picMkLst>
            <pc:docMk/>
            <pc:sldMk cId="2750146720" sldId="297"/>
            <ac:picMk id="3" creationId="{90C9659D-03E5-4558-AB38-E5E15FD6A20C}"/>
          </ac:picMkLst>
        </pc:picChg>
      </pc:sldChg>
      <pc:sldChg chg="del">
        <pc:chgData name="David Finley" userId="ebc1ffa7abdc1686" providerId="LiveId" clId="{D1E4E23B-B727-4477-ACF9-DCCE70BDCAE3}" dt="2021-02-11T20:08:49.133" v="1170" actId="47"/>
        <pc:sldMkLst>
          <pc:docMk/>
          <pc:sldMk cId="2630855880" sldId="298"/>
        </pc:sldMkLst>
      </pc:sldChg>
      <pc:sldChg chg="del">
        <pc:chgData name="David Finley" userId="ebc1ffa7abdc1686" providerId="LiveId" clId="{D1E4E23B-B727-4477-ACF9-DCCE70BDCAE3}" dt="2021-02-11T20:08:49.133" v="1170" actId="47"/>
        <pc:sldMkLst>
          <pc:docMk/>
          <pc:sldMk cId="2261971525" sldId="299"/>
        </pc:sldMkLst>
      </pc:sldChg>
      <pc:sldChg chg="del">
        <pc:chgData name="David Finley" userId="ebc1ffa7abdc1686" providerId="LiveId" clId="{D1E4E23B-B727-4477-ACF9-DCCE70BDCAE3}" dt="2021-02-11T20:08:49.133" v="1170" actId="47"/>
        <pc:sldMkLst>
          <pc:docMk/>
          <pc:sldMk cId="3872120629" sldId="300"/>
        </pc:sldMkLst>
      </pc:sldChg>
      <pc:sldChg chg="del">
        <pc:chgData name="David Finley" userId="ebc1ffa7abdc1686" providerId="LiveId" clId="{D1E4E23B-B727-4477-ACF9-DCCE70BDCAE3}" dt="2021-02-11T20:08:49.133" v="1170" actId="47"/>
        <pc:sldMkLst>
          <pc:docMk/>
          <pc:sldMk cId="2686660052" sldId="301"/>
        </pc:sldMkLst>
      </pc:sldChg>
      <pc:sldChg chg="del">
        <pc:chgData name="David Finley" userId="ebc1ffa7abdc1686" providerId="LiveId" clId="{D1E4E23B-B727-4477-ACF9-DCCE70BDCAE3}" dt="2021-02-11T20:08:49.133" v="1170" actId="47"/>
        <pc:sldMkLst>
          <pc:docMk/>
          <pc:sldMk cId="2510190606" sldId="302"/>
        </pc:sldMkLst>
      </pc:sldChg>
      <pc:sldChg chg="del">
        <pc:chgData name="David Finley" userId="ebc1ffa7abdc1686" providerId="LiveId" clId="{D1E4E23B-B727-4477-ACF9-DCCE70BDCAE3}" dt="2021-02-11T20:08:49.133" v="1170" actId="47"/>
        <pc:sldMkLst>
          <pc:docMk/>
          <pc:sldMk cId="250894909" sldId="303"/>
        </pc:sldMkLst>
      </pc:sldChg>
      <pc:sldChg chg="del">
        <pc:chgData name="David Finley" userId="ebc1ffa7abdc1686" providerId="LiveId" clId="{D1E4E23B-B727-4477-ACF9-DCCE70BDCAE3}" dt="2021-02-11T20:08:49.133" v="1170" actId="47"/>
        <pc:sldMkLst>
          <pc:docMk/>
          <pc:sldMk cId="37440885" sldId="304"/>
        </pc:sldMkLst>
      </pc:sldChg>
      <pc:sldChg chg="del">
        <pc:chgData name="David Finley" userId="ebc1ffa7abdc1686" providerId="LiveId" clId="{D1E4E23B-B727-4477-ACF9-DCCE70BDCAE3}" dt="2021-02-11T20:08:49.133" v="1170" actId="47"/>
        <pc:sldMkLst>
          <pc:docMk/>
          <pc:sldMk cId="3163806354" sldId="305"/>
        </pc:sldMkLst>
      </pc:sldChg>
      <pc:sldChg chg="del">
        <pc:chgData name="David Finley" userId="ebc1ffa7abdc1686" providerId="LiveId" clId="{D1E4E23B-B727-4477-ACF9-DCCE70BDCAE3}" dt="2021-02-11T20:08:49.133" v="1170" actId="47"/>
        <pc:sldMkLst>
          <pc:docMk/>
          <pc:sldMk cId="1982199212" sldId="306"/>
        </pc:sldMkLst>
      </pc:sldChg>
      <pc:sldChg chg="del">
        <pc:chgData name="David Finley" userId="ebc1ffa7abdc1686" providerId="LiveId" clId="{D1E4E23B-B727-4477-ACF9-DCCE70BDCAE3}" dt="2021-02-11T20:08:49.133" v="1170" actId="47"/>
        <pc:sldMkLst>
          <pc:docMk/>
          <pc:sldMk cId="2933293355" sldId="307"/>
        </pc:sldMkLst>
      </pc:sldChg>
      <pc:sldChg chg="del">
        <pc:chgData name="David Finley" userId="ebc1ffa7abdc1686" providerId="LiveId" clId="{D1E4E23B-B727-4477-ACF9-DCCE70BDCAE3}" dt="2021-02-11T20:08:49.133" v="1170" actId="47"/>
        <pc:sldMkLst>
          <pc:docMk/>
          <pc:sldMk cId="961935399" sldId="308"/>
        </pc:sldMkLst>
      </pc:sldChg>
      <pc:sldChg chg="del">
        <pc:chgData name="David Finley" userId="ebc1ffa7abdc1686" providerId="LiveId" clId="{D1E4E23B-B727-4477-ACF9-DCCE70BDCAE3}" dt="2021-02-11T20:08:49.133" v="1170" actId="47"/>
        <pc:sldMkLst>
          <pc:docMk/>
          <pc:sldMk cId="1449074107" sldId="309"/>
        </pc:sldMkLst>
      </pc:sldChg>
      <pc:sldChg chg="del">
        <pc:chgData name="David Finley" userId="ebc1ffa7abdc1686" providerId="LiveId" clId="{D1E4E23B-B727-4477-ACF9-DCCE70BDCAE3}" dt="2021-02-11T20:08:49.133" v="1170" actId="47"/>
        <pc:sldMkLst>
          <pc:docMk/>
          <pc:sldMk cId="1844775440" sldId="310"/>
        </pc:sldMkLst>
      </pc:sldChg>
      <pc:sldChg chg="addSp delSp modSp mod">
        <pc:chgData name="David Finley" userId="ebc1ffa7abdc1686" providerId="LiveId" clId="{D1E4E23B-B727-4477-ACF9-DCCE70BDCAE3}" dt="2021-02-11T19:43:43.351" v="724" actId="1076"/>
        <pc:sldMkLst>
          <pc:docMk/>
          <pc:sldMk cId="1492287542" sldId="311"/>
        </pc:sldMkLst>
        <pc:spChg chg="add mod">
          <ac:chgData name="David Finley" userId="ebc1ffa7abdc1686" providerId="LiveId" clId="{D1E4E23B-B727-4477-ACF9-DCCE70BDCAE3}" dt="2021-02-11T19:43:43.351" v="724" actId="1076"/>
          <ac:spMkLst>
            <pc:docMk/>
            <pc:sldMk cId="1492287542" sldId="311"/>
            <ac:spMk id="4" creationId="{7FB92293-9F95-46CC-AA7F-0D3288D0D710}"/>
          </ac:spMkLst>
        </pc:spChg>
        <pc:picChg chg="del">
          <ac:chgData name="David Finley" userId="ebc1ffa7abdc1686" providerId="LiveId" clId="{D1E4E23B-B727-4477-ACF9-DCCE70BDCAE3}" dt="2021-02-11T19:43:01.546" v="665" actId="478"/>
          <ac:picMkLst>
            <pc:docMk/>
            <pc:sldMk cId="1492287542" sldId="311"/>
            <ac:picMk id="2" creationId="{F29FD480-5D6E-41D2-BB42-476B02610EB7}"/>
          </ac:picMkLst>
        </pc:picChg>
        <pc:picChg chg="add mod modCrop">
          <ac:chgData name="David Finley" userId="ebc1ffa7abdc1686" providerId="LiveId" clId="{D1E4E23B-B727-4477-ACF9-DCCE70BDCAE3}" dt="2021-02-11T19:43:21.386" v="670" actId="1076"/>
          <ac:picMkLst>
            <pc:docMk/>
            <pc:sldMk cId="1492287542" sldId="311"/>
            <ac:picMk id="3" creationId="{8076F229-85F6-468B-BF71-003CA8501B00}"/>
          </ac:picMkLst>
        </pc:picChg>
      </pc:sldChg>
      <pc:sldChg chg="addSp delSp modSp mod">
        <pc:chgData name="David Finley" userId="ebc1ffa7abdc1686" providerId="LiveId" clId="{D1E4E23B-B727-4477-ACF9-DCCE70BDCAE3}" dt="2021-02-11T19:38:54.612" v="664" actId="1076"/>
        <pc:sldMkLst>
          <pc:docMk/>
          <pc:sldMk cId="2757989544" sldId="312"/>
        </pc:sldMkLst>
        <pc:spChg chg="del">
          <ac:chgData name="David Finley" userId="ebc1ffa7abdc1686" providerId="LiveId" clId="{D1E4E23B-B727-4477-ACF9-DCCE70BDCAE3}" dt="2021-02-11T19:38:17.617" v="626" actId="478"/>
          <ac:spMkLst>
            <pc:docMk/>
            <pc:sldMk cId="2757989544" sldId="312"/>
            <ac:spMk id="2" creationId="{AFB74CA7-22E4-414B-878F-CA12644004C2}"/>
          </ac:spMkLst>
        </pc:spChg>
        <pc:spChg chg="add mod">
          <ac:chgData name="David Finley" userId="ebc1ffa7abdc1686" providerId="LiveId" clId="{D1E4E23B-B727-4477-ACF9-DCCE70BDCAE3}" dt="2021-02-11T19:38:54.612" v="664" actId="1076"/>
          <ac:spMkLst>
            <pc:docMk/>
            <pc:sldMk cId="2757989544" sldId="312"/>
            <ac:spMk id="4" creationId="{1B975882-D8B6-4BAA-9660-30DFB859003D}"/>
          </ac:spMkLst>
        </pc:spChg>
        <pc:picChg chg="add mod">
          <ac:chgData name="David Finley" userId="ebc1ffa7abdc1686" providerId="LiveId" clId="{D1E4E23B-B727-4477-ACF9-DCCE70BDCAE3}" dt="2021-02-11T19:38:25.326" v="629" actId="14100"/>
          <ac:picMkLst>
            <pc:docMk/>
            <pc:sldMk cId="2757989544" sldId="312"/>
            <ac:picMk id="3" creationId="{C2C3565F-6692-46FA-A24A-866806B0C1C5}"/>
          </ac:picMkLst>
        </pc:picChg>
      </pc:sldChg>
      <pc:sldChg chg="modSp add mod">
        <pc:chgData name="David Finley" userId="ebc1ffa7abdc1686" providerId="LiveId" clId="{D1E4E23B-B727-4477-ACF9-DCCE70BDCAE3}" dt="2021-02-11T19:11:46.427" v="414" actId="20577"/>
        <pc:sldMkLst>
          <pc:docMk/>
          <pc:sldMk cId="1228418357" sldId="313"/>
        </pc:sldMkLst>
        <pc:spChg chg="mod">
          <ac:chgData name="David Finley" userId="ebc1ffa7abdc1686" providerId="LiveId" clId="{D1E4E23B-B727-4477-ACF9-DCCE70BDCAE3}" dt="2021-02-11T19:11:46.427" v="414" actId="20577"/>
          <ac:spMkLst>
            <pc:docMk/>
            <pc:sldMk cId="1228418357" sldId="313"/>
            <ac:spMk id="3" creationId="{5B0934A6-F0A9-4F0A-B60E-BF81BF670D57}"/>
          </ac:spMkLst>
        </pc:spChg>
      </pc:sldChg>
      <pc:sldChg chg="modSp add mod">
        <pc:chgData name="David Finley" userId="ebc1ffa7abdc1686" providerId="LiveId" clId="{D1E4E23B-B727-4477-ACF9-DCCE70BDCAE3}" dt="2021-02-11T19:11:50.611" v="415" actId="20577"/>
        <pc:sldMkLst>
          <pc:docMk/>
          <pc:sldMk cId="286555770" sldId="314"/>
        </pc:sldMkLst>
        <pc:spChg chg="mod">
          <ac:chgData name="David Finley" userId="ebc1ffa7abdc1686" providerId="LiveId" clId="{D1E4E23B-B727-4477-ACF9-DCCE70BDCAE3}" dt="2021-02-11T19:11:50.611" v="415" actId="20577"/>
          <ac:spMkLst>
            <pc:docMk/>
            <pc:sldMk cId="286555770" sldId="314"/>
            <ac:spMk id="3" creationId="{5B0934A6-F0A9-4F0A-B60E-BF81BF670D57}"/>
          </ac:spMkLst>
        </pc:spChg>
      </pc:sldChg>
      <pc:sldChg chg="modSp add mod">
        <pc:chgData name="David Finley" userId="ebc1ffa7abdc1686" providerId="LiveId" clId="{D1E4E23B-B727-4477-ACF9-DCCE70BDCAE3}" dt="2021-02-11T19:11:55.227" v="416" actId="20577"/>
        <pc:sldMkLst>
          <pc:docMk/>
          <pc:sldMk cId="3934552919" sldId="315"/>
        </pc:sldMkLst>
        <pc:spChg chg="mod">
          <ac:chgData name="David Finley" userId="ebc1ffa7abdc1686" providerId="LiveId" clId="{D1E4E23B-B727-4477-ACF9-DCCE70BDCAE3}" dt="2021-02-11T19:11:55.227" v="416" actId="20577"/>
          <ac:spMkLst>
            <pc:docMk/>
            <pc:sldMk cId="3934552919" sldId="315"/>
            <ac:spMk id="3" creationId="{5B0934A6-F0A9-4F0A-B60E-BF81BF670D57}"/>
          </ac:spMkLst>
        </pc:spChg>
      </pc:sldChg>
      <pc:sldChg chg="modSp add mod ord">
        <pc:chgData name="David Finley" userId="ebc1ffa7abdc1686" providerId="LiveId" clId="{D1E4E23B-B727-4477-ACF9-DCCE70BDCAE3}" dt="2021-02-12T00:14:59.117" v="1485" actId="6549"/>
        <pc:sldMkLst>
          <pc:docMk/>
          <pc:sldMk cId="3811176948" sldId="316"/>
        </pc:sldMkLst>
        <pc:spChg chg="mod">
          <ac:chgData name="David Finley" userId="ebc1ffa7abdc1686" providerId="LiveId" clId="{D1E4E23B-B727-4477-ACF9-DCCE70BDCAE3}" dt="2021-02-12T00:14:59.117" v="1485" actId="6549"/>
          <ac:spMkLst>
            <pc:docMk/>
            <pc:sldMk cId="3811176948" sldId="316"/>
            <ac:spMk id="3" creationId="{5B0934A6-F0A9-4F0A-B60E-BF81BF670D57}"/>
          </ac:spMkLst>
        </pc:spChg>
      </pc:sldChg>
      <pc:sldChg chg="modSp add mod">
        <pc:chgData name="David Finley" userId="ebc1ffa7abdc1686" providerId="LiveId" clId="{D1E4E23B-B727-4477-ACF9-DCCE70BDCAE3}" dt="2021-02-11T19:44:03.456" v="726" actId="6549"/>
        <pc:sldMkLst>
          <pc:docMk/>
          <pc:sldMk cId="1061971941" sldId="317"/>
        </pc:sldMkLst>
        <pc:spChg chg="mod">
          <ac:chgData name="David Finley" userId="ebc1ffa7abdc1686" providerId="LiveId" clId="{D1E4E23B-B727-4477-ACF9-DCCE70BDCAE3}" dt="2021-02-11T19:44:03.456" v="726" actId="6549"/>
          <ac:spMkLst>
            <pc:docMk/>
            <pc:sldMk cId="1061971941" sldId="317"/>
            <ac:spMk id="3" creationId="{5B0934A6-F0A9-4F0A-B60E-BF81BF670D57}"/>
          </ac:spMkLst>
        </pc:spChg>
      </pc:sldChg>
      <pc:sldChg chg="add del">
        <pc:chgData name="David Finley" userId="ebc1ffa7abdc1686" providerId="LiveId" clId="{D1E4E23B-B727-4477-ACF9-DCCE70BDCAE3}" dt="2021-02-11T19:12:03.547" v="417" actId="47"/>
        <pc:sldMkLst>
          <pc:docMk/>
          <pc:sldMk cId="2251977895" sldId="317"/>
        </pc:sldMkLst>
      </pc:sldChg>
      <pc:sldChg chg="modSp add mod">
        <pc:chgData name="David Finley" userId="ebc1ffa7abdc1686" providerId="LiveId" clId="{D1E4E23B-B727-4477-ACF9-DCCE70BDCAE3}" dt="2021-02-11T20:15:46.312" v="1184" actId="1076"/>
        <pc:sldMkLst>
          <pc:docMk/>
          <pc:sldMk cId="3439544749" sldId="318"/>
        </pc:sldMkLst>
        <pc:spChg chg="mod">
          <ac:chgData name="David Finley" userId="ebc1ffa7abdc1686" providerId="LiveId" clId="{D1E4E23B-B727-4477-ACF9-DCCE70BDCAE3}" dt="2021-02-11T20:15:46.312" v="1184" actId="1076"/>
          <ac:spMkLst>
            <pc:docMk/>
            <pc:sldMk cId="3439544749" sldId="318"/>
            <ac:spMk id="3" creationId="{5B0934A6-F0A9-4F0A-B60E-BF81BF670D57}"/>
          </ac:spMkLst>
        </pc:spChg>
      </pc:sldChg>
      <pc:sldChg chg="add">
        <pc:chgData name="David Finley" userId="ebc1ffa7abdc1686" providerId="LiveId" clId="{D1E4E23B-B727-4477-ACF9-DCCE70BDCAE3}" dt="2021-02-11T19:16:29.046" v="570"/>
        <pc:sldMkLst>
          <pc:docMk/>
          <pc:sldMk cId="2769706530" sldId="319"/>
        </pc:sldMkLst>
      </pc:sldChg>
      <pc:sldChg chg="modSp add mod">
        <pc:chgData name="David Finley" userId="ebc1ffa7abdc1686" providerId="LiveId" clId="{D1E4E23B-B727-4477-ACF9-DCCE70BDCAE3}" dt="2021-02-11T19:46:21.425" v="780" actId="1076"/>
        <pc:sldMkLst>
          <pc:docMk/>
          <pc:sldMk cId="747404164" sldId="320"/>
        </pc:sldMkLst>
        <pc:spChg chg="mod">
          <ac:chgData name="David Finley" userId="ebc1ffa7abdc1686" providerId="LiveId" clId="{D1E4E23B-B727-4477-ACF9-DCCE70BDCAE3}" dt="2021-02-11T19:46:21.425" v="780" actId="1076"/>
          <ac:spMkLst>
            <pc:docMk/>
            <pc:sldMk cId="747404164" sldId="320"/>
            <ac:spMk id="3" creationId="{5B0934A6-F0A9-4F0A-B60E-BF81BF670D57}"/>
          </ac:spMkLst>
        </pc:spChg>
      </pc:sldChg>
      <pc:sldChg chg="addSp modSp new mod ord">
        <pc:chgData name="David Finley" userId="ebc1ffa7abdc1686" providerId="LiveId" clId="{D1E4E23B-B727-4477-ACF9-DCCE70BDCAE3}" dt="2021-02-11T19:52:48.115" v="832"/>
        <pc:sldMkLst>
          <pc:docMk/>
          <pc:sldMk cId="3289730977" sldId="321"/>
        </pc:sldMkLst>
        <pc:spChg chg="add mod">
          <ac:chgData name="David Finley" userId="ebc1ffa7abdc1686" providerId="LiveId" clId="{D1E4E23B-B727-4477-ACF9-DCCE70BDCAE3}" dt="2021-02-11T19:52:40.015" v="830" actId="20577"/>
          <ac:spMkLst>
            <pc:docMk/>
            <pc:sldMk cId="3289730977" sldId="321"/>
            <ac:spMk id="2" creationId="{AD904EE6-6503-4B45-9649-499858E12748}"/>
          </ac:spMkLst>
        </pc:spChg>
      </pc:sldChg>
      <pc:sldChg chg="modSp add mod">
        <pc:chgData name="David Finley" userId="ebc1ffa7abdc1686" providerId="LiveId" clId="{D1E4E23B-B727-4477-ACF9-DCCE70BDCAE3}" dt="2021-02-11T19:56:54.464" v="967" actId="20577"/>
        <pc:sldMkLst>
          <pc:docMk/>
          <pc:sldMk cId="1141873116" sldId="322"/>
        </pc:sldMkLst>
        <pc:spChg chg="mod">
          <ac:chgData name="David Finley" userId="ebc1ffa7abdc1686" providerId="LiveId" clId="{D1E4E23B-B727-4477-ACF9-DCCE70BDCAE3}" dt="2021-02-11T19:56:54.464" v="967" actId="20577"/>
          <ac:spMkLst>
            <pc:docMk/>
            <pc:sldMk cId="1141873116" sldId="322"/>
            <ac:spMk id="4" creationId="{2C773235-7898-4674-B13F-0E10035A6472}"/>
          </ac:spMkLst>
        </pc:spChg>
      </pc:sldChg>
      <pc:sldChg chg="addSp modSp add mod">
        <pc:chgData name="David Finley" userId="ebc1ffa7abdc1686" providerId="LiveId" clId="{D1E4E23B-B727-4477-ACF9-DCCE70BDCAE3}" dt="2021-02-11T19:57:42.977" v="1003" actId="1076"/>
        <pc:sldMkLst>
          <pc:docMk/>
          <pc:sldMk cId="636508385" sldId="323"/>
        </pc:sldMkLst>
        <pc:spChg chg="add mod">
          <ac:chgData name="David Finley" userId="ebc1ffa7abdc1686" providerId="LiveId" clId="{D1E4E23B-B727-4477-ACF9-DCCE70BDCAE3}" dt="2021-02-11T19:57:42.977" v="1003" actId="1076"/>
          <ac:spMkLst>
            <pc:docMk/>
            <pc:sldMk cId="636508385" sldId="323"/>
            <ac:spMk id="3" creationId="{F7A5F472-4362-428C-8E21-49E3A5F11A8B}"/>
          </ac:spMkLst>
        </pc:spChg>
      </pc:sldChg>
      <pc:sldChg chg="delSp modSp add mod ord">
        <pc:chgData name="David Finley" userId="ebc1ffa7abdc1686" providerId="LiveId" clId="{D1E4E23B-B727-4477-ACF9-DCCE70BDCAE3}" dt="2021-02-11T20:30:08.036" v="1407"/>
        <pc:sldMkLst>
          <pc:docMk/>
          <pc:sldMk cId="95350965" sldId="324"/>
        </pc:sldMkLst>
        <pc:spChg chg="mod">
          <ac:chgData name="David Finley" userId="ebc1ffa7abdc1686" providerId="LiveId" clId="{D1E4E23B-B727-4477-ACF9-DCCE70BDCAE3}" dt="2021-02-11T20:29:34.096" v="1405" actId="121"/>
          <ac:spMkLst>
            <pc:docMk/>
            <pc:sldMk cId="95350965" sldId="324"/>
            <ac:spMk id="3" creationId="{7D4AEC83-8A38-4FD6-AA09-9B8E4DA03AD5}"/>
          </ac:spMkLst>
        </pc:spChg>
        <pc:picChg chg="del">
          <ac:chgData name="David Finley" userId="ebc1ffa7abdc1686" providerId="LiveId" clId="{D1E4E23B-B727-4477-ACF9-DCCE70BDCAE3}" dt="2021-02-11T20:27:31.532" v="1190" actId="478"/>
          <ac:picMkLst>
            <pc:docMk/>
            <pc:sldMk cId="95350965" sldId="324"/>
            <ac:picMk id="5" creationId="{18611CC8-7C05-481E-951D-19240974A0EA}"/>
          </ac:picMkLst>
        </pc:picChg>
      </pc:sldChg>
      <pc:sldChg chg="add">
        <pc:chgData name="David Finley" userId="ebc1ffa7abdc1686" providerId="LiveId" clId="{D1E4E23B-B727-4477-ACF9-DCCE70BDCAE3}" dt="2021-02-12T00:13:08.622" v="1408" actId="2890"/>
        <pc:sldMkLst>
          <pc:docMk/>
          <pc:sldMk cId="2306599599" sldId="325"/>
        </pc:sldMkLst>
      </pc:sldChg>
      <pc:sldChg chg="modSp add mod">
        <pc:chgData name="David Finley" userId="ebc1ffa7abdc1686" providerId="LiveId" clId="{D1E4E23B-B727-4477-ACF9-DCCE70BDCAE3}" dt="2021-02-12T00:15:02.942" v="1486" actId="6549"/>
        <pc:sldMkLst>
          <pc:docMk/>
          <pc:sldMk cId="961504508" sldId="326"/>
        </pc:sldMkLst>
        <pc:spChg chg="mod">
          <ac:chgData name="David Finley" userId="ebc1ffa7abdc1686" providerId="LiveId" clId="{D1E4E23B-B727-4477-ACF9-DCCE70BDCAE3}" dt="2021-02-12T00:15:02.942" v="1486" actId="6549"/>
          <ac:spMkLst>
            <pc:docMk/>
            <pc:sldMk cId="961504508" sldId="326"/>
            <ac:spMk id="3" creationId="{5B0934A6-F0A9-4F0A-B60E-BF81BF670D57}"/>
          </ac:spMkLst>
        </pc:spChg>
      </pc:sldChg>
      <pc:sldChg chg="modSp add mod">
        <pc:chgData name="David Finley" userId="ebc1ffa7abdc1686" providerId="LiveId" clId="{D1E4E23B-B727-4477-ACF9-DCCE70BDCAE3}" dt="2021-02-12T00:15:12.839" v="1488" actId="20577"/>
        <pc:sldMkLst>
          <pc:docMk/>
          <pc:sldMk cId="1906887425" sldId="327"/>
        </pc:sldMkLst>
        <pc:spChg chg="mod">
          <ac:chgData name="David Finley" userId="ebc1ffa7abdc1686" providerId="LiveId" clId="{D1E4E23B-B727-4477-ACF9-DCCE70BDCAE3}" dt="2021-02-12T00:15:12.839" v="1488" actId="20577"/>
          <ac:spMkLst>
            <pc:docMk/>
            <pc:sldMk cId="1906887425" sldId="327"/>
            <ac:spMk id="3" creationId="{5B0934A6-F0A9-4F0A-B60E-BF81BF670D57}"/>
          </ac:spMkLst>
        </pc:spChg>
      </pc:sldChg>
      <pc:sldChg chg="modSp add mod">
        <pc:chgData name="David Finley" userId="ebc1ffa7abdc1686" providerId="LiveId" clId="{D1E4E23B-B727-4477-ACF9-DCCE70BDCAE3}" dt="2021-02-12T00:15:17.069" v="1489" actId="207"/>
        <pc:sldMkLst>
          <pc:docMk/>
          <pc:sldMk cId="772746188" sldId="328"/>
        </pc:sldMkLst>
        <pc:spChg chg="mod">
          <ac:chgData name="David Finley" userId="ebc1ffa7abdc1686" providerId="LiveId" clId="{D1E4E23B-B727-4477-ACF9-DCCE70BDCAE3}" dt="2021-02-12T00:15:17.069" v="1489" actId="207"/>
          <ac:spMkLst>
            <pc:docMk/>
            <pc:sldMk cId="772746188" sldId="328"/>
            <ac:spMk id="3" creationId="{5B0934A6-F0A9-4F0A-B60E-BF81BF670D57}"/>
          </ac:spMkLst>
        </pc:spChg>
      </pc:sldChg>
    </pc:docChg>
  </pc:docChgLst>
  <pc:docChgLst>
    <pc:chgData name="David Finley" userId="ebc1ffa7abdc1686" providerId="LiveId" clId="{A31D392E-B4AD-4CDA-8FD1-E6AEDB50C491}"/>
    <pc:docChg chg="modSld">
      <pc:chgData name="David Finley" userId="ebc1ffa7abdc1686" providerId="LiveId" clId="{A31D392E-B4AD-4CDA-8FD1-E6AEDB50C491}" dt="2021-01-09T23:39:03.992" v="33" actId="20577"/>
      <pc:docMkLst>
        <pc:docMk/>
      </pc:docMkLst>
      <pc:sldChg chg="addSp modSp mod">
        <pc:chgData name="David Finley" userId="ebc1ffa7abdc1686" providerId="LiveId" clId="{A31D392E-B4AD-4CDA-8FD1-E6AEDB50C491}" dt="2021-01-09T23:39:03.992" v="33" actId="20577"/>
        <pc:sldMkLst>
          <pc:docMk/>
          <pc:sldMk cId="636065788" sldId="285"/>
        </pc:sldMkLst>
        <pc:spChg chg="add mod">
          <ac:chgData name="David Finley" userId="ebc1ffa7abdc1686" providerId="LiveId" clId="{A31D392E-B4AD-4CDA-8FD1-E6AEDB50C491}" dt="2021-01-09T23:39:03.992" v="33" actId="20577"/>
          <ac:spMkLst>
            <pc:docMk/>
            <pc:sldMk cId="636065788" sldId="285"/>
            <ac:spMk id="3" creationId="{5CB8A791-A2E6-4D7E-8E83-565A89AF7163}"/>
          </ac:spMkLst>
        </pc:spChg>
        <pc:spChg chg="add mod">
          <ac:chgData name="David Finley" userId="ebc1ffa7abdc1686" providerId="LiveId" clId="{A31D392E-B4AD-4CDA-8FD1-E6AEDB50C491}" dt="2021-01-09T23:38:43.184" v="2" actId="1076"/>
          <ac:spMkLst>
            <pc:docMk/>
            <pc:sldMk cId="636065788" sldId="285"/>
            <ac:spMk id="5" creationId="{37600810-A757-4454-A60C-3569199DA11E}"/>
          </ac:spMkLst>
        </pc:spChg>
        <pc:picChg chg="mod">
          <ac:chgData name="David Finley" userId="ebc1ffa7abdc1686" providerId="LiveId" clId="{A31D392E-B4AD-4CDA-8FD1-E6AEDB50C491}" dt="2021-01-09T23:38:24.967" v="0" actId="1076"/>
          <ac:picMkLst>
            <pc:docMk/>
            <pc:sldMk cId="636065788" sldId="285"/>
            <ac:picMk id="1026" creationId="{FBF2CF8E-8126-405C-AC4B-DC73942F5F34}"/>
          </ac:picMkLst>
        </pc:picChg>
      </pc:sldChg>
    </pc:docChg>
  </pc:docChgLst>
  <pc:docChgLst>
    <pc:chgData name="David Finley" userId="ebc1ffa7abdc1686" providerId="LiveId" clId="{41ABC496-B9FD-44F1-8D23-3EB3C12B2E54}"/>
    <pc:docChg chg="undo custSel addSld delSld modSld sldOrd">
      <pc:chgData name="David Finley" userId="ebc1ffa7abdc1686" providerId="LiveId" clId="{41ABC496-B9FD-44F1-8D23-3EB3C12B2E54}" dt="2021-01-29T00:12:54.932" v="507"/>
      <pc:docMkLst>
        <pc:docMk/>
      </pc:docMkLst>
      <pc:sldChg chg="addSp modSp mod ord">
        <pc:chgData name="David Finley" userId="ebc1ffa7abdc1686" providerId="LiveId" clId="{41ABC496-B9FD-44F1-8D23-3EB3C12B2E54}" dt="2021-01-28T20:52:58.797" v="6"/>
        <pc:sldMkLst>
          <pc:docMk/>
          <pc:sldMk cId="636065788" sldId="285"/>
        </pc:sldMkLst>
        <pc:picChg chg="add mod">
          <ac:chgData name="David Finley" userId="ebc1ffa7abdc1686" providerId="LiveId" clId="{41ABC496-B9FD-44F1-8D23-3EB3C12B2E54}" dt="2021-01-28T20:52:50.712" v="3" actId="1076"/>
          <ac:picMkLst>
            <pc:docMk/>
            <pc:sldMk cId="636065788" sldId="285"/>
            <ac:picMk id="2" creationId="{1F595860-E2C6-40A5-B53A-435FF6652E9C}"/>
          </ac:picMkLst>
        </pc:picChg>
      </pc:sldChg>
      <pc:sldChg chg="addSp modSp new mod">
        <pc:chgData name="David Finley" userId="ebc1ffa7abdc1686" providerId="LiveId" clId="{41ABC496-B9FD-44F1-8D23-3EB3C12B2E54}" dt="2021-01-28T20:54:15.846" v="71" actId="255"/>
        <pc:sldMkLst>
          <pc:docMk/>
          <pc:sldMk cId="725229186" sldId="286"/>
        </pc:sldMkLst>
        <pc:spChg chg="add mod">
          <ac:chgData name="David Finley" userId="ebc1ffa7abdc1686" providerId="LiveId" clId="{41ABC496-B9FD-44F1-8D23-3EB3C12B2E54}" dt="2021-01-28T20:54:15.846" v="71" actId="255"/>
          <ac:spMkLst>
            <pc:docMk/>
            <pc:sldMk cId="725229186" sldId="286"/>
            <ac:spMk id="2" creationId="{86179265-6F9A-4247-AFD8-66902AE92805}"/>
          </ac:spMkLst>
        </pc:spChg>
      </pc:sldChg>
      <pc:sldChg chg="addSp modSp new mod">
        <pc:chgData name="David Finley" userId="ebc1ffa7abdc1686" providerId="LiveId" clId="{41ABC496-B9FD-44F1-8D23-3EB3C12B2E54}" dt="2021-01-28T20:55:56.264" v="76" actId="1076"/>
        <pc:sldMkLst>
          <pc:docMk/>
          <pc:sldMk cId="3395707999" sldId="287"/>
        </pc:sldMkLst>
        <pc:picChg chg="add mod">
          <ac:chgData name="David Finley" userId="ebc1ffa7abdc1686" providerId="LiveId" clId="{41ABC496-B9FD-44F1-8D23-3EB3C12B2E54}" dt="2021-01-28T20:55:56.264" v="76" actId="1076"/>
          <ac:picMkLst>
            <pc:docMk/>
            <pc:sldMk cId="3395707999" sldId="287"/>
            <ac:picMk id="2" creationId="{6A95F965-4F92-44AE-AE41-8B495A3DAB92}"/>
          </ac:picMkLst>
        </pc:picChg>
      </pc:sldChg>
      <pc:sldChg chg="addSp new">
        <pc:chgData name="David Finley" userId="ebc1ffa7abdc1686" providerId="LiveId" clId="{41ABC496-B9FD-44F1-8D23-3EB3C12B2E54}" dt="2021-01-28T20:57:08.692" v="78"/>
        <pc:sldMkLst>
          <pc:docMk/>
          <pc:sldMk cId="3860152610" sldId="288"/>
        </pc:sldMkLst>
        <pc:picChg chg="add">
          <ac:chgData name="David Finley" userId="ebc1ffa7abdc1686" providerId="LiveId" clId="{41ABC496-B9FD-44F1-8D23-3EB3C12B2E54}" dt="2021-01-28T20:57:08.692" v="78"/>
          <ac:picMkLst>
            <pc:docMk/>
            <pc:sldMk cId="3860152610" sldId="288"/>
            <ac:picMk id="2" creationId="{CB26719B-DF15-48F8-B431-76C5FAFFA286}"/>
          </ac:picMkLst>
        </pc:picChg>
      </pc:sldChg>
      <pc:sldChg chg="addSp new">
        <pc:chgData name="David Finley" userId="ebc1ffa7abdc1686" providerId="LiveId" clId="{41ABC496-B9FD-44F1-8D23-3EB3C12B2E54}" dt="2021-01-28T21:01:17.469" v="90"/>
        <pc:sldMkLst>
          <pc:docMk/>
          <pc:sldMk cId="595074859" sldId="289"/>
        </pc:sldMkLst>
        <pc:picChg chg="add">
          <ac:chgData name="David Finley" userId="ebc1ffa7abdc1686" providerId="LiveId" clId="{41ABC496-B9FD-44F1-8D23-3EB3C12B2E54}" dt="2021-01-28T21:01:17.469" v="90"/>
          <ac:picMkLst>
            <pc:docMk/>
            <pc:sldMk cId="595074859" sldId="289"/>
            <ac:picMk id="2" creationId="{74F195A9-3228-485B-BF31-B595707EB1A8}"/>
          </ac:picMkLst>
        </pc:picChg>
      </pc:sldChg>
      <pc:sldChg chg="addSp delSp modSp add mod">
        <pc:chgData name="David Finley" userId="ebc1ffa7abdc1686" providerId="LiveId" clId="{41ABC496-B9FD-44F1-8D23-3EB3C12B2E54}" dt="2021-01-28T21:00:19.353" v="89" actId="1076"/>
        <pc:sldMkLst>
          <pc:docMk/>
          <pc:sldMk cId="3566047223" sldId="290"/>
        </pc:sldMkLst>
        <pc:spChg chg="add del mod">
          <ac:chgData name="David Finley" userId="ebc1ffa7abdc1686" providerId="LiveId" clId="{41ABC496-B9FD-44F1-8D23-3EB3C12B2E54}" dt="2021-01-28T20:59:06.717" v="86" actId="478"/>
          <ac:spMkLst>
            <pc:docMk/>
            <pc:sldMk cId="3566047223" sldId="290"/>
            <ac:spMk id="3" creationId="{BB12FBB4-7B4D-49C1-A4BA-D2A3E40CCFFB}"/>
          </ac:spMkLst>
        </pc:spChg>
        <pc:picChg chg="add mod">
          <ac:chgData name="David Finley" userId="ebc1ffa7abdc1686" providerId="LiveId" clId="{41ABC496-B9FD-44F1-8D23-3EB3C12B2E54}" dt="2021-01-28T21:00:19.353" v="89" actId="1076"/>
          <ac:picMkLst>
            <pc:docMk/>
            <pc:sldMk cId="3566047223" sldId="290"/>
            <ac:picMk id="4" creationId="{D5B5F1CB-5F6F-4A11-89F0-80FD01E58A2B}"/>
          </ac:picMkLst>
        </pc:picChg>
      </pc:sldChg>
      <pc:sldChg chg="addSp modSp new mod">
        <pc:chgData name="David Finley" userId="ebc1ffa7abdc1686" providerId="LiveId" clId="{41ABC496-B9FD-44F1-8D23-3EB3C12B2E54}" dt="2021-01-28T21:04:48.598" v="140" actId="20577"/>
        <pc:sldMkLst>
          <pc:docMk/>
          <pc:sldMk cId="2989607784" sldId="291"/>
        </pc:sldMkLst>
        <pc:spChg chg="add mod">
          <ac:chgData name="David Finley" userId="ebc1ffa7abdc1686" providerId="LiveId" clId="{41ABC496-B9FD-44F1-8D23-3EB3C12B2E54}" dt="2021-01-28T21:04:36.197" v="122" actId="122"/>
          <ac:spMkLst>
            <pc:docMk/>
            <pc:sldMk cId="2989607784" sldId="291"/>
            <ac:spMk id="4" creationId="{9F15B481-35C8-4B62-A80B-FD89750613D1}"/>
          </ac:spMkLst>
        </pc:spChg>
        <pc:spChg chg="add mod">
          <ac:chgData name="David Finley" userId="ebc1ffa7abdc1686" providerId="LiveId" clId="{41ABC496-B9FD-44F1-8D23-3EB3C12B2E54}" dt="2021-01-28T21:04:48.598" v="140" actId="20577"/>
          <ac:spMkLst>
            <pc:docMk/>
            <pc:sldMk cId="2989607784" sldId="291"/>
            <ac:spMk id="5" creationId="{D0B583A0-461B-43D0-8B84-B9C2146AEFDA}"/>
          </ac:spMkLst>
        </pc:spChg>
        <pc:picChg chg="add mod">
          <ac:chgData name="David Finley" userId="ebc1ffa7abdc1686" providerId="LiveId" clId="{41ABC496-B9FD-44F1-8D23-3EB3C12B2E54}" dt="2021-01-28T21:03:32.593" v="94" actId="14100"/>
          <ac:picMkLst>
            <pc:docMk/>
            <pc:sldMk cId="2989607784" sldId="291"/>
            <ac:picMk id="2" creationId="{342498D6-DE6A-42B7-8F9A-910692936573}"/>
          </ac:picMkLst>
        </pc:picChg>
        <pc:picChg chg="add mod">
          <ac:chgData name="David Finley" userId="ebc1ffa7abdc1686" providerId="LiveId" clId="{41ABC496-B9FD-44F1-8D23-3EB3C12B2E54}" dt="2021-01-28T21:03:51.026" v="96" actId="1076"/>
          <ac:picMkLst>
            <pc:docMk/>
            <pc:sldMk cId="2989607784" sldId="291"/>
            <ac:picMk id="3" creationId="{82966A8A-9047-438C-AA02-4F63EDC99B8B}"/>
          </ac:picMkLst>
        </pc:picChg>
      </pc:sldChg>
      <pc:sldChg chg="addSp delSp modSp new mod">
        <pc:chgData name="David Finley" userId="ebc1ffa7abdc1686" providerId="LiveId" clId="{41ABC496-B9FD-44F1-8D23-3EB3C12B2E54}" dt="2021-01-28T21:07:55.111" v="191" actId="14100"/>
        <pc:sldMkLst>
          <pc:docMk/>
          <pc:sldMk cId="1169388695" sldId="292"/>
        </pc:sldMkLst>
        <pc:spChg chg="add mod">
          <ac:chgData name="David Finley" userId="ebc1ffa7abdc1686" providerId="LiveId" clId="{41ABC496-B9FD-44F1-8D23-3EB3C12B2E54}" dt="2021-01-28T21:07:55.111" v="191" actId="14100"/>
          <ac:spMkLst>
            <pc:docMk/>
            <pc:sldMk cId="1169388695" sldId="292"/>
            <ac:spMk id="4" creationId="{B9D0CBDD-C054-4B4B-A0B3-B42D61DCA0F1}"/>
          </ac:spMkLst>
        </pc:spChg>
        <pc:picChg chg="add">
          <ac:chgData name="David Finley" userId="ebc1ffa7abdc1686" providerId="LiveId" clId="{41ABC496-B9FD-44F1-8D23-3EB3C12B2E54}" dt="2021-01-28T21:05:42.604" v="142"/>
          <ac:picMkLst>
            <pc:docMk/>
            <pc:sldMk cId="1169388695" sldId="292"/>
            <ac:picMk id="2" creationId="{A7ABCA98-A15B-4592-B048-DC4F96D4D031}"/>
          </ac:picMkLst>
        </pc:picChg>
        <pc:picChg chg="add del mod">
          <ac:chgData name="David Finley" userId="ebc1ffa7abdc1686" providerId="LiveId" clId="{41ABC496-B9FD-44F1-8D23-3EB3C12B2E54}" dt="2021-01-28T21:07:33.699" v="151"/>
          <ac:picMkLst>
            <pc:docMk/>
            <pc:sldMk cId="1169388695" sldId="292"/>
            <ac:picMk id="3" creationId="{8611E218-F81A-4361-9F88-BDF5CB062FFE}"/>
          </ac:picMkLst>
        </pc:picChg>
      </pc:sldChg>
      <pc:sldChg chg="addSp modSp new mod">
        <pc:chgData name="David Finley" userId="ebc1ffa7abdc1686" providerId="LiveId" clId="{41ABC496-B9FD-44F1-8D23-3EB3C12B2E54}" dt="2021-01-28T21:06:59.819" v="147" actId="1076"/>
        <pc:sldMkLst>
          <pc:docMk/>
          <pc:sldMk cId="1238663474" sldId="293"/>
        </pc:sldMkLst>
        <pc:picChg chg="add mod">
          <ac:chgData name="David Finley" userId="ebc1ffa7abdc1686" providerId="LiveId" clId="{41ABC496-B9FD-44F1-8D23-3EB3C12B2E54}" dt="2021-01-28T21:06:59.819" v="147" actId="1076"/>
          <ac:picMkLst>
            <pc:docMk/>
            <pc:sldMk cId="1238663474" sldId="293"/>
            <ac:picMk id="2" creationId="{64E93441-91F9-46F9-AFF7-D0C3462CD3A1}"/>
          </ac:picMkLst>
        </pc:picChg>
      </pc:sldChg>
      <pc:sldChg chg="addSp modSp new mod">
        <pc:chgData name="David Finley" userId="ebc1ffa7abdc1686" providerId="LiveId" clId="{41ABC496-B9FD-44F1-8D23-3EB3C12B2E54}" dt="2021-01-28T21:11:24.304" v="197" actId="1076"/>
        <pc:sldMkLst>
          <pc:docMk/>
          <pc:sldMk cId="3071851025" sldId="294"/>
        </pc:sldMkLst>
        <pc:picChg chg="add mod">
          <ac:chgData name="David Finley" userId="ebc1ffa7abdc1686" providerId="LiveId" clId="{41ABC496-B9FD-44F1-8D23-3EB3C12B2E54}" dt="2021-01-28T21:11:24.304" v="197" actId="1076"/>
          <ac:picMkLst>
            <pc:docMk/>
            <pc:sldMk cId="3071851025" sldId="294"/>
            <ac:picMk id="2" creationId="{3F719184-AD5D-4848-BC99-DF8D54C63AA3}"/>
          </ac:picMkLst>
        </pc:picChg>
      </pc:sldChg>
      <pc:sldChg chg="addSp modSp new mod">
        <pc:chgData name="David Finley" userId="ebc1ffa7abdc1686" providerId="LiveId" clId="{41ABC496-B9FD-44F1-8D23-3EB3C12B2E54}" dt="2021-01-28T21:12:31.193" v="201" actId="1076"/>
        <pc:sldMkLst>
          <pc:docMk/>
          <pc:sldMk cId="2923304962" sldId="295"/>
        </pc:sldMkLst>
        <pc:picChg chg="add mod">
          <ac:chgData name="David Finley" userId="ebc1ffa7abdc1686" providerId="LiveId" clId="{41ABC496-B9FD-44F1-8D23-3EB3C12B2E54}" dt="2021-01-28T21:12:31.193" v="201" actId="1076"/>
          <ac:picMkLst>
            <pc:docMk/>
            <pc:sldMk cId="2923304962" sldId="295"/>
            <ac:picMk id="2" creationId="{4862A6EC-F3E3-48B3-8FCE-69E87D887C61}"/>
          </ac:picMkLst>
        </pc:picChg>
      </pc:sldChg>
      <pc:sldChg chg="addSp modSp new mod">
        <pc:chgData name="David Finley" userId="ebc1ffa7abdc1686" providerId="LiveId" clId="{41ABC496-B9FD-44F1-8D23-3EB3C12B2E54}" dt="2021-01-28T21:13:20.623" v="209" actId="1076"/>
        <pc:sldMkLst>
          <pc:docMk/>
          <pc:sldMk cId="2255735141" sldId="296"/>
        </pc:sldMkLst>
        <pc:picChg chg="add mod modCrop">
          <ac:chgData name="David Finley" userId="ebc1ffa7abdc1686" providerId="LiveId" clId="{41ABC496-B9FD-44F1-8D23-3EB3C12B2E54}" dt="2021-01-28T21:13:20.623" v="209" actId="1076"/>
          <ac:picMkLst>
            <pc:docMk/>
            <pc:sldMk cId="2255735141" sldId="296"/>
            <ac:picMk id="2" creationId="{A9D28945-AB3A-4C3A-B624-E580043D1068}"/>
          </ac:picMkLst>
        </pc:picChg>
      </pc:sldChg>
      <pc:sldChg chg="addSp modSp new mod">
        <pc:chgData name="David Finley" userId="ebc1ffa7abdc1686" providerId="LiveId" clId="{41ABC496-B9FD-44F1-8D23-3EB3C12B2E54}" dt="2021-01-28T21:14:36.772" v="215" actId="14100"/>
        <pc:sldMkLst>
          <pc:docMk/>
          <pc:sldMk cId="2750146720" sldId="297"/>
        </pc:sldMkLst>
        <pc:picChg chg="add mod">
          <ac:chgData name="David Finley" userId="ebc1ffa7abdc1686" providerId="LiveId" clId="{41ABC496-B9FD-44F1-8D23-3EB3C12B2E54}" dt="2021-01-28T21:14:36.772" v="215" actId="14100"/>
          <ac:picMkLst>
            <pc:docMk/>
            <pc:sldMk cId="2750146720" sldId="297"/>
            <ac:picMk id="2" creationId="{5F3A6417-499D-49A7-8F68-B736232C2025}"/>
          </ac:picMkLst>
        </pc:picChg>
      </pc:sldChg>
      <pc:sldChg chg="addSp modSp add mod">
        <pc:chgData name="David Finley" userId="ebc1ffa7abdc1686" providerId="LiveId" clId="{41ABC496-B9FD-44F1-8D23-3EB3C12B2E54}" dt="2021-01-28T21:16:11.697" v="280" actId="1076"/>
        <pc:sldMkLst>
          <pc:docMk/>
          <pc:sldMk cId="2630855880" sldId="298"/>
        </pc:sldMkLst>
        <pc:spChg chg="add mod">
          <ac:chgData name="David Finley" userId="ebc1ffa7abdc1686" providerId="LiveId" clId="{41ABC496-B9FD-44F1-8D23-3EB3C12B2E54}" dt="2021-01-28T21:16:11.697" v="280" actId="1076"/>
          <ac:spMkLst>
            <pc:docMk/>
            <pc:sldMk cId="2630855880" sldId="298"/>
            <ac:spMk id="3" creationId="{C1998B7B-4024-4669-81B6-837238466AFE}"/>
          </ac:spMkLst>
        </pc:spChg>
      </pc:sldChg>
      <pc:sldChg chg="addSp modSp new mod">
        <pc:chgData name="David Finley" userId="ebc1ffa7abdc1686" providerId="LiveId" clId="{41ABC496-B9FD-44F1-8D23-3EB3C12B2E54}" dt="2021-01-28T21:25:37.430" v="319" actId="14100"/>
        <pc:sldMkLst>
          <pc:docMk/>
          <pc:sldMk cId="2261971525" sldId="299"/>
        </pc:sldMkLst>
        <pc:spChg chg="add mod">
          <ac:chgData name="David Finley" userId="ebc1ffa7abdc1686" providerId="LiveId" clId="{41ABC496-B9FD-44F1-8D23-3EB3C12B2E54}" dt="2021-01-28T21:25:37.430" v="319" actId="14100"/>
          <ac:spMkLst>
            <pc:docMk/>
            <pc:sldMk cId="2261971525" sldId="299"/>
            <ac:spMk id="4" creationId="{0990E1EA-4E92-4D0E-AB75-27AF4C729F39}"/>
          </ac:spMkLst>
        </pc:spChg>
        <pc:picChg chg="add mod">
          <ac:chgData name="David Finley" userId="ebc1ffa7abdc1686" providerId="LiveId" clId="{41ABC496-B9FD-44F1-8D23-3EB3C12B2E54}" dt="2021-01-28T21:22:43.648" v="291" actId="1076"/>
          <ac:picMkLst>
            <pc:docMk/>
            <pc:sldMk cId="2261971525" sldId="299"/>
            <ac:picMk id="2" creationId="{6ED03B62-9463-4EDD-9151-C702365C4308}"/>
          </ac:picMkLst>
        </pc:picChg>
        <pc:picChg chg="add mod">
          <ac:chgData name="David Finley" userId="ebc1ffa7abdc1686" providerId="LiveId" clId="{41ABC496-B9FD-44F1-8D23-3EB3C12B2E54}" dt="2021-01-28T21:22:48.091" v="293" actId="1076"/>
          <ac:picMkLst>
            <pc:docMk/>
            <pc:sldMk cId="2261971525" sldId="299"/>
            <ac:picMk id="3" creationId="{CAEF5360-2F9F-40B4-8A2B-C41C7C64DBF6}"/>
          </ac:picMkLst>
        </pc:picChg>
      </pc:sldChg>
      <pc:sldChg chg="addSp modSp new mod">
        <pc:chgData name="David Finley" userId="ebc1ffa7abdc1686" providerId="LiveId" clId="{41ABC496-B9FD-44F1-8D23-3EB3C12B2E54}" dt="2021-01-28T21:25:04.037" v="301" actId="1076"/>
        <pc:sldMkLst>
          <pc:docMk/>
          <pc:sldMk cId="3872120629" sldId="300"/>
        </pc:sldMkLst>
        <pc:picChg chg="add mod">
          <ac:chgData name="David Finley" userId="ebc1ffa7abdc1686" providerId="LiveId" clId="{41ABC496-B9FD-44F1-8D23-3EB3C12B2E54}" dt="2021-01-28T21:25:04.037" v="301" actId="1076"/>
          <ac:picMkLst>
            <pc:docMk/>
            <pc:sldMk cId="3872120629" sldId="300"/>
            <ac:picMk id="3" creationId="{A3CC434F-97FA-4B79-A7B0-C9275F25E2AE}"/>
          </ac:picMkLst>
        </pc:picChg>
      </pc:sldChg>
      <pc:sldChg chg="addSp new">
        <pc:chgData name="David Finley" userId="ebc1ffa7abdc1686" providerId="LiveId" clId="{41ABC496-B9FD-44F1-8D23-3EB3C12B2E54}" dt="2021-01-28T21:27:56.714" v="321"/>
        <pc:sldMkLst>
          <pc:docMk/>
          <pc:sldMk cId="2686660052" sldId="301"/>
        </pc:sldMkLst>
        <pc:picChg chg="add">
          <ac:chgData name="David Finley" userId="ebc1ffa7abdc1686" providerId="LiveId" clId="{41ABC496-B9FD-44F1-8D23-3EB3C12B2E54}" dt="2021-01-28T21:27:56.714" v="321"/>
          <ac:picMkLst>
            <pc:docMk/>
            <pc:sldMk cId="2686660052" sldId="301"/>
            <ac:picMk id="2" creationId="{FB2E87E7-0A5E-4FD9-9FC0-38DE96578942}"/>
          </ac:picMkLst>
        </pc:picChg>
      </pc:sldChg>
      <pc:sldChg chg="addSp delSp add mod">
        <pc:chgData name="David Finley" userId="ebc1ffa7abdc1686" providerId="LiveId" clId="{41ABC496-B9FD-44F1-8D23-3EB3C12B2E54}" dt="2021-01-28T21:28:54.899" v="324" actId="478"/>
        <pc:sldMkLst>
          <pc:docMk/>
          <pc:sldMk cId="2510190606" sldId="302"/>
        </pc:sldMkLst>
        <pc:picChg chg="del">
          <ac:chgData name="David Finley" userId="ebc1ffa7abdc1686" providerId="LiveId" clId="{41ABC496-B9FD-44F1-8D23-3EB3C12B2E54}" dt="2021-01-28T21:28:54.899" v="324" actId="478"/>
          <ac:picMkLst>
            <pc:docMk/>
            <pc:sldMk cId="2510190606" sldId="302"/>
            <ac:picMk id="2" creationId="{FB2E87E7-0A5E-4FD9-9FC0-38DE96578942}"/>
          </ac:picMkLst>
        </pc:picChg>
        <pc:picChg chg="add">
          <ac:chgData name="David Finley" userId="ebc1ffa7abdc1686" providerId="LiveId" clId="{41ABC496-B9FD-44F1-8D23-3EB3C12B2E54}" dt="2021-01-28T21:28:49.127" v="323"/>
          <ac:picMkLst>
            <pc:docMk/>
            <pc:sldMk cId="2510190606" sldId="302"/>
            <ac:picMk id="3" creationId="{D90862AB-7E65-4070-9AC3-07FE19AB77DF}"/>
          </ac:picMkLst>
        </pc:picChg>
      </pc:sldChg>
      <pc:sldChg chg="addSp modSp new mod">
        <pc:chgData name="David Finley" userId="ebc1ffa7abdc1686" providerId="LiveId" clId="{41ABC496-B9FD-44F1-8D23-3EB3C12B2E54}" dt="2021-01-28T21:30:22.159" v="354" actId="1076"/>
        <pc:sldMkLst>
          <pc:docMk/>
          <pc:sldMk cId="250894909" sldId="303"/>
        </pc:sldMkLst>
        <pc:spChg chg="add mod">
          <ac:chgData name="David Finley" userId="ebc1ffa7abdc1686" providerId="LiveId" clId="{41ABC496-B9FD-44F1-8D23-3EB3C12B2E54}" dt="2021-01-28T21:30:22.159" v="354" actId="1076"/>
          <ac:spMkLst>
            <pc:docMk/>
            <pc:sldMk cId="250894909" sldId="303"/>
            <ac:spMk id="4" creationId="{A397564A-8B0F-428D-A8B2-3310A3DD5A65}"/>
          </ac:spMkLst>
        </pc:spChg>
        <pc:picChg chg="add mod">
          <ac:chgData name="David Finley" userId="ebc1ffa7abdc1686" providerId="LiveId" clId="{41ABC496-B9FD-44F1-8D23-3EB3C12B2E54}" dt="2021-01-28T21:29:27.331" v="327" actId="14100"/>
          <ac:picMkLst>
            <pc:docMk/>
            <pc:sldMk cId="250894909" sldId="303"/>
            <ac:picMk id="2" creationId="{E133A95F-608B-4CB6-9CED-3B76519915E8}"/>
          </ac:picMkLst>
        </pc:picChg>
        <pc:picChg chg="add mod">
          <ac:chgData name="David Finley" userId="ebc1ffa7abdc1686" providerId="LiveId" clId="{41ABC496-B9FD-44F1-8D23-3EB3C12B2E54}" dt="2021-01-28T21:29:45.750" v="331" actId="14100"/>
          <ac:picMkLst>
            <pc:docMk/>
            <pc:sldMk cId="250894909" sldId="303"/>
            <ac:picMk id="3" creationId="{AEDAECC6-4C3C-4780-B4EB-54B0E90E96C6}"/>
          </ac:picMkLst>
        </pc:picChg>
      </pc:sldChg>
      <pc:sldChg chg="addSp modSp add mod">
        <pc:chgData name="David Finley" userId="ebc1ffa7abdc1686" providerId="LiveId" clId="{41ABC496-B9FD-44F1-8D23-3EB3C12B2E54}" dt="2021-01-28T21:30:41.713" v="390" actId="1076"/>
        <pc:sldMkLst>
          <pc:docMk/>
          <pc:sldMk cId="37440885" sldId="304"/>
        </pc:sldMkLst>
        <pc:spChg chg="add mod">
          <ac:chgData name="David Finley" userId="ebc1ffa7abdc1686" providerId="LiveId" clId="{41ABC496-B9FD-44F1-8D23-3EB3C12B2E54}" dt="2021-01-28T21:30:41.713" v="390" actId="1076"/>
          <ac:spMkLst>
            <pc:docMk/>
            <pc:sldMk cId="37440885" sldId="304"/>
            <ac:spMk id="5" creationId="{E3D852CE-3DDF-4F9A-AA4D-92F288DBA5FF}"/>
          </ac:spMkLst>
        </pc:spChg>
      </pc:sldChg>
      <pc:sldChg chg="addSp modSp new mod">
        <pc:chgData name="David Finley" userId="ebc1ffa7abdc1686" providerId="LiveId" clId="{41ABC496-B9FD-44F1-8D23-3EB3C12B2E54}" dt="2021-01-28T21:33:43.813" v="437" actId="1076"/>
        <pc:sldMkLst>
          <pc:docMk/>
          <pc:sldMk cId="3163806354" sldId="305"/>
        </pc:sldMkLst>
        <pc:spChg chg="add mod">
          <ac:chgData name="David Finley" userId="ebc1ffa7abdc1686" providerId="LiveId" clId="{41ABC496-B9FD-44F1-8D23-3EB3C12B2E54}" dt="2021-01-28T21:33:43.813" v="437" actId="1076"/>
          <ac:spMkLst>
            <pc:docMk/>
            <pc:sldMk cId="3163806354" sldId="305"/>
            <ac:spMk id="3" creationId="{22A77D67-89A4-444D-A570-46ECA9D3B6A4}"/>
          </ac:spMkLst>
        </pc:spChg>
        <pc:picChg chg="add mod">
          <ac:chgData name="David Finley" userId="ebc1ffa7abdc1686" providerId="LiveId" clId="{41ABC496-B9FD-44F1-8D23-3EB3C12B2E54}" dt="2021-01-28T21:33:16.087" v="395" actId="1076"/>
          <ac:picMkLst>
            <pc:docMk/>
            <pc:sldMk cId="3163806354" sldId="305"/>
            <ac:picMk id="2" creationId="{2CD03E14-7304-4298-AC6D-00FE8AAE2FD8}"/>
          </ac:picMkLst>
        </pc:picChg>
      </pc:sldChg>
      <pc:sldChg chg="addSp delSp modSp add mod">
        <pc:chgData name="David Finley" userId="ebc1ffa7abdc1686" providerId="LiveId" clId="{41ABC496-B9FD-44F1-8D23-3EB3C12B2E54}" dt="2021-01-28T21:35:13.970" v="449" actId="478"/>
        <pc:sldMkLst>
          <pc:docMk/>
          <pc:sldMk cId="1982199212" sldId="306"/>
        </pc:sldMkLst>
        <pc:picChg chg="del">
          <ac:chgData name="David Finley" userId="ebc1ffa7abdc1686" providerId="LiveId" clId="{41ABC496-B9FD-44F1-8D23-3EB3C12B2E54}" dt="2021-01-28T21:34:20.067" v="443" actId="478"/>
          <ac:picMkLst>
            <pc:docMk/>
            <pc:sldMk cId="1982199212" sldId="306"/>
            <ac:picMk id="2" creationId="{2CD03E14-7304-4298-AC6D-00FE8AAE2FD8}"/>
          </ac:picMkLst>
        </pc:picChg>
        <pc:picChg chg="add mod">
          <ac:chgData name="David Finley" userId="ebc1ffa7abdc1686" providerId="LiveId" clId="{41ABC496-B9FD-44F1-8D23-3EB3C12B2E54}" dt="2021-01-28T21:34:17.963" v="442" actId="1076"/>
          <ac:picMkLst>
            <pc:docMk/>
            <pc:sldMk cId="1982199212" sldId="306"/>
            <ac:picMk id="4" creationId="{AAAB63B5-9A5E-471E-979E-E59817F89AEA}"/>
          </ac:picMkLst>
        </pc:picChg>
        <pc:picChg chg="add del mod">
          <ac:chgData name="David Finley" userId="ebc1ffa7abdc1686" providerId="LiveId" clId="{41ABC496-B9FD-44F1-8D23-3EB3C12B2E54}" dt="2021-01-28T21:35:13.970" v="449" actId="478"/>
          <ac:picMkLst>
            <pc:docMk/>
            <pc:sldMk cId="1982199212" sldId="306"/>
            <ac:picMk id="5" creationId="{71FABC87-F093-41F9-9035-2EBD20B1DE72}"/>
          </ac:picMkLst>
        </pc:picChg>
      </pc:sldChg>
      <pc:sldChg chg="add">
        <pc:chgData name="David Finley" userId="ebc1ffa7abdc1686" providerId="LiveId" clId="{41ABC496-B9FD-44F1-8D23-3EB3C12B2E54}" dt="2021-01-28T21:35:11.705" v="448" actId="2890"/>
        <pc:sldMkLst>
          <pc:docMk/>
          <pc:sldMk cId="2933293355" sldId="307"/>
        </pc:sldMkLst>
      </pc:sldChg>
      <pc:sldChg chg="addSp modSp new mod">
        <pc:chgData name="David Finley" userId="ebc1ffa7abdc1686" providerId="LiveId" clId="{41ABC496-B9FD-44F1-8D23-3EB3C12B2E54}" dt="2021-01-28T21:36:54.982" v="492" actId="1076"/>
        <pc:sldMkLst>
          <pc:docMk/>
          <pc:sldMk cId="961935399" sldId="308"/>
        </pc:sldMkLst>
        <pc:spChg chg="add mod">
          <ac:chgData name="David Finley" userId="ebc1ffa7abdc1686" providerId="LiveId" clId="{41ABC496-B9FD-44F1-8D23-3EB3C12B2E54}" dt="2021-01-28T21:36:54.982" v="492" actId="1076"/>
          <ac:spMkLst>
            <pc:docMk/>
            <pc:sldMk cId="961935399" sldId="308"/>
            <ac:spMk id="3" creationId="{EFEC8728-5313-4E0C-9023-18C6A11C4F12}"/>
          </ac:spMkLst>
        </pc:spChg>
        <pc:picChg chg="add mod">
          <ac:chgData name="David Finley" userId="ebc1ffa7abdc1686" providerId="LiveId" clId="{41ABC496-B9FD-44F1-8D23-3EB3C12B2E54}" dt="2021-01-28T21:36:23.781" v="453" actId="14100"/>
          <ac:picMkLst>
            <pc:docMk/>
            <pc:sldMk cId="961935399" sldId="308"/>
            <ac:picMk id="2" creationId="{953BF895-E0A5-4DAD-8D17-A6D4472BAD91}"/>
          </ac:picMkLst>
        </pc:picChg>
      </pc:sldChg>
      <pc:sldChg chg="addSp new">
        <pc:chgData name="David Finley" userId="ebc1ffa7abdc1686" providerId="LiveId" clId="{41ABC496-B9FD-44F1-8D23-3EB3C12B2E54}" dt="2021-01-28T21:37:56.523" v="494"/>
        <pc:sldMkLst>
          <pc:docMk/>
          <pc:sldMk cId="1449074107" sldId="309"/>
        </pc:sldMkLst>
        <pc:picChg chg="add">
          <ac:chgData name="David Finley" userId="ebc1ffa7abdc1686" providerId="LiveId" clId="{41ABC496-B9FD-44F1-8D23-3EB3C12B2E54}" dt="2021-01-28T21:37:56.523" v="494"/>
          <ac:picMkLst>
            <pc:docMk/>
            <pc:sldMk cId="1449074107" sldId="309"/>
            <ac:picMk id="2" creationId="{088DEB84-A08C-4C74-AD43-24F4CF15BE23}"/>
          </ac:picMkLst>
        </pc:picChg>
      </pc:sldChg>
      <pc:sldChg chg="add ord">
        <pc:chgData name="David Finley" userId="ebc1ffa7abdc1686" providerId="LiveId" clId="{41ABC496-B9FD-44F1-8D23-3EB3C12B2E54}" dt="2021-01-28T23:59:01.025" v="497"/>
        <pc:sldMkLst>
          <pc:docMk/>
          <pc:sldMk cId="1844775440" sldId="310"/>
        </pc:sldMkLst>
      </pc:sldChg>
      <pc:sldChg chg="addSp new">
        <pc:chgData name="David Finley" userId="ebc1ffa7abdc1686" providerId="LiveId" clId="{41ABC496-B9FD-44F1-8D23-3EB3C12B2E54}" dt="2021-01-29T00:12:54.932" v="507"/>
        <pc:sldMkLst>
          <pc:docMk/>
          <pc:sldMk cId="1492287542" sldId="311"/>
        </pc:sldMkLst>
        <pc:picChg chg="add">
          <ac:chgData name="David Finley" userId="ebc1ffa7abdc1686" providerId="LiveId" clId="{41ABC496-B9FD-44F1-8D23-3EB3C12B2E54}" dt="2021-01-29T00:12:54.932" v="507"/>
          <ac:picMkLst>
            <pc:docMk/>
            <pc:sldMk cId="1492287542" sldId="311"/>
            <ac:picMk id="2" creationId="{F29FD480-5D6E-41D2-BB42-476B02610EB7}"/>
          </ac:picMkLst>
        </pc:picChg>
      </pc:sldChg>
      <pc:sldChg chg="add del ord">
        <pc:chgData name="David Finley" userId="ebc1ffa7abdc1686" providerId="LiveId" clId="{41ABC496-B9FD-44F1-8D23-3EB3C12B2E54}" dt="2021-01-29T00:11:52.320" v="504" actId="47"/>
        <pc:sldMkLst>
          <pc:docMk/>
          <pc:sldMk cId="2769706530" sldId="311"/>
        </pc:sldMkLst>
      </pc:sldChg>
      <pc:sldChg chg="add del ord">
        <pc:chgData name="David Finley" userId="ebc1ffa7abdc1686" providerId="LiveId" clId="{41ABC496-B9FD-44F1-8D23-3EB3C12B2E54}" dt="2021-01-29T00:11:55.314" v="505" actId="47"/>
        <pc:sldMkLst>
          <pc:docMk/>
          <pc:sldMk cId="957812699" sldId="3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F2F94E-2079-4EE3-8A38-16F299DC04C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391966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2F94E-2079-4EE3-8A38-16F299DC04C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324061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2F94E-2079-4EE3-8A38-16F299DC04C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296566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2F94E-2079-4EE3-8A38-16F299DC04C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259351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2F94E-2079-4EE3-8A38-16F299DC04C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388064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F2F94E-2079-4EE3-8A38-16F299DC04C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7495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F2F94E-2079-4EE3-8A38-16F299DC04CA}"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73656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2F94E-2079-4EE3-8A38-16F299DC04CA}"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48172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2F94E-2079-4EE3-8A38-16F299DC04CA}"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119192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F2F94E-2079-4EE3-8A38-16F299DC04C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304477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F2F94E-2079-4EE3-8A38-16F299DC04C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282FB-6EAB-4DBE-BD82-D48CB683376F}" type="slidenum">
              <a:rPr lang="en-US" smtClean="0"/>
              <a:t>‹#›</a:t>
            </a:fld>
            <a:endParaRPr lang="en-US"/>
          </a:p>
        </p:txBody>
      </p:sp>
    </p:spTree>
    <p:extLst>
      <p:ext uri="{BB962C8B-B14F-4D97-AF65-F5344CB8AC3E}">
        <p14:creationId xmlns:p14="http://schemas.microsoft.com/office/powerpoint/2010/main" val="224496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2F94E-2079-4EE3-8A38-16F299DC04CA}"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282FB-6EAB-4DBE-BD82-D48CB683376F}" type="slidenum">
              <a:rPr lang="en-US" smtClean="0"/>
              <a:t>‹#›</a:t>
            </a:fld>
            <a:endParaRPr lang="en-US"/>
          </a:p>
        </p:txBody>
      </p:sp>
    </p:spTree>
    <p:extLst>
      <p:ext uri="{BB962C8B-B14F-4D97-AF65-F5344CB8AC3E}">
        <p14:creationId xmlns:p14="http://schemas.microsoft.com/office/powerpoint/2010/main" val="128571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179265-6F9A-4247-AFD8-66902AE92805}"/>
              </a:ext>
            </a:extLst>
          </p:cNvPr>
          <p:cNvSpPr txBox="1"/>
          <p:nvPr/>
        </p:nvSpPr>
        <p:spPr>
          <a:xfrm>
            <a:off x="0" y="0"/>
            <a:ext cx="12192000" cy="6186309"/>
          </a:xfrm>
          <a:prstGeom prst="rect">
            <a:avLst/>
          </a:prstGeom>
          <a:noFill/>
        </p:spPr>
        <p:txBody>
          <a:bodyPr wrap="square" rtlCol="0">
            <a:spAutoFit/>
          </a:bodyPr>
          <a:lstStyle/>
          <a:p>
            <a:pPr algn="ctr"/>
            <a:r>
              <a:rPr lang="en-US" sz="6600" dirty="0">
                <a:latin typeface="Berlin Sans FB Demi" panose="020E0802020502020306" pitchFamily="34" charset="0"/>
              </a:rPr>
              <a:t>WELCOME</a:t>
            </a:r>
          </a:p>
          <a:p>
            <a:pPr algn="ctr"/>
            <a:endParaRPr lang="en-US" sz="6600" dirty="0">
              <a:latin typeface="Berlin Sans FB Demi" panose="020E0802020502020306" pitchFamily="34" charset="0"/>
            </a:endParaRPr>
          </a:p>
          <a:p>
            <a:pPr algn="ctr"/>
            <a:r>
              <a:rPr lang="en-US" sz="6600" dirty="0">
                <a:latin typeface="Berlin Sans FB Demi" panose="020E0802020502020306" pitchFamily="34" charset="0"/>
              </a:rPr>
              <a:t>COMBATING RACISM, </a:t>
            </a:r>
          </a:p>
          <a:p>
            <a:pPr algn="ctr"/>
            <a:r>
              <a:rPr lang="en-US" sz="6600" dirty="0">
                <a:latin typeface="Berlin Sans FB Demi" panose="020E0802020502020306" pitchFamily="34" charset="0"/>
              </a:rPr>
              <a:t>WEEK 4</a:t>
            </a:r>
          </a:p>
          <a:p>
            <a:pPr algn="ctr"/>
            <a:endParaRPr lang="en-US" sz="6600" dirty="0">
              <a:latin typeface="Berlin Sans FB Demi" panose="020E0802020502020306" pitchFamily="34" charset="0"/>
            </a:endParaRPr>
          </a:p>
          <a:p>
            <a:pPr algn="ctr"/>
            <a:r>
              <a:rPr lang="en-US" sz="6600" dirty="0">
                <a:latin typeface="Berlin Sans FB Demi" panose="020E0802020502020306" pitchFamily="34" charset="0"/>
              </a:rPr>
              <a:t>BEING AN ALLY</a:t>
            </a:r>
          </a:p>
        </p:txBody>
      </p:sp>
    </p:spTree>
    <p:extLst>
      <p:ext uri="{BB962C8B-B14F-4D97-AF65-F5344CB8AC3E}">
        <p14:creationId xmlns:p14="http://schemas.microsoft.com/office/powerpoint/2010/main" val="72522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502920" y="335845"/>
            <a:ext cx="10177272" cy="3477875"/>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Berlin Sans FB Demi" panose="020E0802020502020306" pitchFamily="34" charset="0"/>
              </a:rPr>
              <a:t>Racial reconciliation event</a:t>
            </a:r>
          </a:p>
          <a:p>
            <a:pPr marL="285750" indent="-285750">
              <a:buFont typeface="Arial" panose="020B0604020202020204" pitchFamily="34" charset="0"/>
              <a:buChar char="•"/>
            </a:pPr>
            <a:r>
              <a:rPr lang="en-US" sz="4400" dirty="0">
                <a:latin typeface="Berlin Sans FB Demi" panose="020E0802020502020306" pitchFamily="34" charset="0"/>
              </a:rPr>
              <a:t>He was uncomfortable</a:t>
            </a:r>
          </a:p>
          <a:p>
            <a:pPr marL="285750" indent="-285750">
              <a:buFont typeface="Arial" panose="020B0604020202020204" pitchFamily="34" charset="0"/>
              <a:buChar char="•"/>
            </a:pPr>
            <a:r>
              <a:rPr lang="en-US" sz="4400" dirty="0">
                <a:latin typeface="Berlin Sans FB Demi" panose="020E0802020502020306" pitchFamily="34" charset="0"/>
              </a:rPr>
              <a:t>He listened – really heard someone – and knew he needed to understand more</a:t>
            </a:r>
          </a:p>
        </p:txBody>
      </p:sp>
    </p:spTree>
    <p:extLst>
      <p:ext uri="{BB962C8B-B14F-4D97-AF65-F5344CB8AC3E}">
        <p14:creationId xmlns:p14="http://schemas.microsoft.com/office/powerpoint/2010/main" val="28655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502920" y="335845"/>
            <a:ext cx="10177272" cy="4832092"/>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Berlin Sans FB Demi" panose="020E0802020502020306" pitchFamily="34" charset="0"/>
              </a:rPr>
              <a:t>Racial reconciliation event</a:t>
            </a:r>
          </a:p>
          <a:p>
            <a:pPr marL="285750" indent="-285750">
              <a:buFont typeface="Arial" panose="020B0604020202020204" pitchFamily="34" charset="0"/>
              <a:buChar char="•"/>
            </a:pPr>
            <a:r>
              <a:rPr lang="en-US" sz="4400" dirty="0">
                <a:latin typeface="Berlin Sans FB Demi" panose="020E0802020502020306" pitchFamily="34" charset="0"/>
              </a:rPr>
              <a:t>He was uncomfortable</a:t>
            </a:r>
          </a:p>
          <a:p>
            <a:pPr marL="285750" indent="-285750">
              <a:buFont typeface="Arial" panose="020B0604020202020204" pitchFamily="34" charset="0"/>
              <a:buChar char="•"/>
            </a:pPr>
            <a:r>
              <a:rPr lang="en-US" sz="4400" dirty="0">
                <a:latin typeface="Berlin Sans FB Demi" panose="020E0802020502020306" pitchFamily="34" charset="0"/>
              </a:rPr>
              <a:t>He listened – really heard someone – and knew he needed to understand more</a:t>
            </a:r>
          </a:p>
          <a:p>
            <a:pPr marL="285750" indent="-285750">
              <a:buFont typeface="Arial" panose="020B0604020202020204" pitchFamily="34" charset="0"/>
              <a:buChar char="•"/>
            </a:pPr>
            <a:r>
              <a:rPr lang="en-US" sz="4400" dirty="0">
                <a:latin typeface="Berlin Sans FB Demi" panose="020E0802020502020306" pitchFamily="34" charset="0"/>
              </a:rPr>
              <a:t>Wants to find a way to spend his privilege</a:t>
            </a:r>
          </a:p>
        </p:txBody>
      </p:sp>
    </p:spTree>
    <p:extLst>
      <p:ext uri="{BB962C8B-B14F-4D97-AF65-F5344CB8AC3E}">
        <p14:creationId xmlns:p14="http://schemas.microsoft.com/office/powerpoint/2010/main" val="393455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502920" y="335845"/>
            <a:ext cx="10177272" cy="6186309"/>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Berlin Sans FB Demi" panose="020E0802020502020306" pitchFamily="34" charset="0"/>
              </a:rPr>
              <a:t>Racial reconciliation event</a:t>
            </a:r>
          </a:p>
          <a:p>
            <a:pPr marL="285750" indent="-285750">
              <a:buFont typeface="Arial" panose="020B0604020202020204" pitchFamily="34" charset="0"/>
              <a:buChar char="•"/>
            </a:pPr>
            <a:r>
              <a:rPr lang="en-US" sz="4400" dirty="0">
                <a:latin typeface="Berlin Sans FB Demi" panose="020E0802020502020306" pitchFamily="34" charset="0"/>
              </a:rPr>
              <a:t>He was uncomfortable</a:t>
            </a:r>
          </a:p>
          <a:p>
            <a:pPr marL="285750" indent="-285750">
              <a:buFont typeface="Arial" panose="020B0604020202020204" pitchFamily="34" charset="0"/>
              <a:buChar char="•"/>
            </a:pPr>
            <a:r>
              <a:rPr lang="en-US" sz="4400" dirty="0">
                <a:latin typeface="Berlin Sans FB Demi" panose="020E0802020502020306" pitchFamily="34" charset="0"/>
              </a:rPr>
              <a:t>He listened – really heard someone – and knew he needed to understand more</a:t>
            </a:r>
          </a:p>
          <a:p>
            <a:pPr marL="285750" indent="-285750">
              <a:buFont typeface="Arial" panose="020B0604020202020204" pitchFamily="34" charset="0"/>
              <a:buChar char="•"/>
            </a:pPr>
            <a:r>
              <a:rPr lang="en-US" sz="4400" dirty="0">
                <a:latin typeface="Berlin Sans FB Demi" panose="020E0802020502020306" pitchFamily="34" charset="0"/>
              </a:rPr>
              <a:t>Wants to find a way to spend his privilege</a:t>
            </a:r>
          </a:p>
          <a:p>
            <a:pPr marL="285750" indent="-285750">
              <a:buFont typeface="Arial" panose="020B0604020202020204" pitchFamily="34" charset="0"/>
              <a:buChar char="•"/>
            </a:pPr>
            <a:r>
              <a:rPr lang="en-US" sz="4400" dirty="0">
                <a:latin typeface="Berlin Sans FB Demi" panose="020E0802020502020306" pitchFamily="34" charset="0"/>
              </a:rPr>
              <a:t>Part of a group of people who don’t look like him</a:t>
            </a:r>
          </a:p>
        </p:txBody>
      </p:sp>
    </p:spTree>
    <p:extLst>
      <p:ext uri="{BB962C8B-B14F-4D97-AF65-F5344CB8AC3E}">
        <p14:creationId xmlns:p14="http://schemas.microsoft.com/office/powerpoint/2010/main" val="230659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1007364" y="428178"/>
            <a:ext cx="10177272" cy="6001643"/>
          </a:xfrm>
          <a:prstGeom prst="rect">
            <a:avLst/>
          </a:prstGeom>
          <a:noFill/>
        </p:spPr>
        <p:txBody>
          <a:bodyPr wrap="square" rtlCol="0">
            <a:spAutoFit/>
          </a:bodyPr>
          <a:lstStyle/>
          <a:p>
            <a:pPr algn="ctr"/>
            <a:r>
              <a:rPr lang="en-US" sz="9600" dirty="0">
                <a:solidFill>
                  <a:srgbClr val="FF0000"/>
                </a:solidFill>
                <a:latin typeface="Berlin Sans FB Demi" panose="020E0802020502020306" pitchFamily="34" charset="0"/>
              </a:rPr>
              <a:t>First</a:t>
            </a:r>
            <a:endParaRPr lang="en-US" sz="9600" dirty="0">
              <a:latin typeface="Berlin Sans FB Demi" panose="020E0802020502020306" pitchFamily="34" charset="0"/>
            </a:endParaRPr>
          </a:p>
          <a:p>
            <a:pPr algn="ctr"/>
            <a:r>
              <a:rPr lang="en-US" sz="9600" dirty="0">
                <a:latin typeface="Berlin Sans FB Demi" panose="020E0802020502020306" pitchFamily="34" charset="0"/>
              </a:rPr>
              <a:t>Pay attention to people who don’t look like you</a:t>
            </a:r>
          </a:p>
        </p:txBody>
      </p:sp>
    </p:spTree>
    <p:extLst>
      <p:ext uri="{BB962C8B-B14F-4D97-AF65-F5344CB8AC3E}">
        <p14:creationId xmlns:p14="http://schemas.microsoft.com/office/powerpoint/2010/main" val="106197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5286C3-4433-4327-B0EC-DC88834F2317}"/>
              </a:ext>
            </a:extLst>
          </p:cNvPr>
          <p:cNvSpPr txBox="1"/>
          <p:nvPr/>
        </p:nvSpPr>
        <p:spPr>
          <a:xfrm>
            <a:off x="500634" y="233279"/>
            <a:ext cx="11391138" cy="2800767"/>
          </a:xfrm>
          <a:prstGeom prst="rect">
            <a:avLst/>
          </a:prstGeom>
          <a:noFill/>
          <a:ln w="28575">
            <a:solidFill>
              <a:schemeClr val="tx1"/>
            </a:solidFill>
          </a:ln>
        </p:spPr>
        <p:txBody>
          <a:bodyPr wrap="square">
            <a:spAutoFit/>
          </a:bodyPr>
          <a:lstStyle/>
          <a:p>
            <a:r>
              <a:rPr lang="en-US" sz="4400" b="0" i="0" u="none" strike="noStrike" baseline="0" dirty="0" err="1">
                <a:latin typeface="Georgia" panose="02040502050405020303" pitchFamily="18" charset="0"/>
              </a:rPr>
              <a:t>Ijeoma</a:t>
            </a:r>
            <a:r>
              <a:rPr lang="en-US" sz="4400" b="0" i="0" u="none" strike="noStrike" baseline="0" dirty="0">
                <a:latin typeface="Georgia" panose="02040502050405020303" pitchFamily="18" charset="0"/>
              </a:rPr>
              <a:t> Oluo defines racism as, “</a:t>
            </a:r>
            <a:r>
              <a:rPr lang="en-US" sz="4400" b="0" i="0" u="none" strike="noStrike" baseline="0" dirty="0">
                <a:solidFill>
                  <a:schemeClr val="accent1">
                    <a:lumMod val="75000"/>
                  </a:schemeClr>
                </a:solidFill>
                <a:latin typeface="Georgia" panose="02040502050405020303" pitchFamily="18" charset="0"/>
              </a:rPr>
              <a:t>a prejudice against someone based on race, when those prejudices are reinforced by systems of power.</a:t>
            </a:r>
            <a:r>
              <a:rPr lang="en-US" sz="4400" b="0" i="0" u="none" strike="noStrike" baseline="0" dirty="0">
                <a:latin typeface="Georgia" panose="02040502050405020303" pitchFamily="18" charset="0"/>
              </a:rPr>
              <a:t>” (So You Want to Talk About Race)</a:t>
            </a:r>
            <a:endParaRPr lang="en-US" sz="4400" dirty="0"/>
          </a:p>
        </p:txBody>
      </p:sp>
      <p:sp>
        <p:nvSpPr>
          <p:cNvPr id="7" name="TextBox 6">
            <a:extLst>
              <a:ext uri="{FF2B5EF4-FFF2-40B4-BE49-F238E27FC236}">
                <a16:creationId xmlns:a16="http://schemas.microsoft.com/office/drawing/2014/main" id="{84FAB82F-A991-4185-9532-E5C8D757558B}"/>
              </a:ext>
            </a:extLst>
          </p:cNvPr>
          <p:cNvSpPr txBox="1"/>
          <p:nvPr/>
        </p:nvSpPr>
        <p:spPr>
          <a:xfrm>
            <a:off x="550926" y="3625703"/>
            <a:ext cx="11290554" cy="2800767"/>
          </a:xfrm>
          <a:prstGeom prst="rect">
            <a:avLst/>
          </a:prstGeom>
          <a:noFill/>
          <a:ln w="28575">
            <a:solidFill>
              <a:schemeClr val="tx1"/>
            </a:solidFill>
          </a:ln>
        </p:spPr>
        <p:txBody>
          <a:bodyPr wrap="square">
            <a:spAutoFit/>
          </a:bodyPr>
          <a:lstStyle/>
          <a:p>
            <a:r>
              <a:rPr lang="en-US" sz="4400" b="0" i="0" u="none" strike="noStrike" baseline="0" dirty="0">
                <a:latin typeface="Georgia" panose="02040502050405020303" pitchFamily="18" charset="0"/>
              </a:rPr>
              <a:t>Tiffany Jewell says, “Racism is </a:t>
            </a:r>
            <a:r>
              <a:rPr lang="en-US" sz="4400" b="0" i="0" u="none" strike="noStrike" baseline="0" dirty="0">
                <a:solidFill>
                  <a:schemeClr val="accent1">
                    <a:lumMod val="75000"/>
                  </a:schemeClr>
                </a:solidFill>
                <a:latin typeface="Georgia" panose="02040502050405020303" pitchFamily="18" charset="0"/>
              </a:rPr>
              <a:t>personal prejudice and bias AND the systemic misuse and abuse of power by institutions</a:t>
            </a:r>
            <a:r>
              <a:rPr lang="en-US" sz="4400" b="0" i="0" u="none" strike="noStrike" baseline="0" dirty="0">
                <a:latin typeface="Georgia" panose="02040502050405020303" pitchFamily="18" charset="0"/>
              </a:rPr>
              <a:t>.” </a:t>
            </a:r>
          </a:p>
          <a:p>
            <a:r>
              <a:rPr lang="en-US" sz="4400" b="0" i="0" u="none" strike="noStrike" baseline="0" dirty="0">
                <a:latin typeface="Georgia" panose="02040502050405020303" pitchFamily="18" charset="0"/>
              </a:rPr>
              <a:t>(This Book is Anti-Racist)</a:t>
            </a:r>
            <a:endParaRPr lang="en-US" sz="4400" dirty="0"/>
          </a:p>
        </p:txBody>
      </p:sp>
    </p:spTree>
    <p:extLst>
      <p:ext uri="{BB962C8B-B14F-4D97-AF65-F5344CB8AC3E}">
        <p14:creationId xmlns:p14="http://schemas.microsoft.com/office/powerpoint/2010/main" val="276970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477012" y="428178"/>
            <a:ext cx="11237976" cy="6001643"/>
          </a:xfrm>
          <a:prstGeom prst="rect">
            <a:avLst/>
          </a:prstGeom>
          <a:noFill/>
        </p:spPr>
        <p:txBody>
          <a:bodyPr wrap="square" rtlCol="0">
            <a:spAutoFit/>
          </a:bodyPr>
          <a:lstStyle/>
          <a:p>
            <a:pPr algn="ctr"/>
            <a:r>
              <a:rPr lang="en-US" sz="9600" dirty="0">
                <a:latin typeface="Berlin Sans FB Demi" panose="020E0802020502020306" pitchFamily="34" charset="0"/>
              </a:rPr>
              <a:t>The system was designed to produce the results you’re getting.</a:t>
            </a:r>
          </a:p>
        </p:txBody>
      </p:sp>
    </p:spTree>
    <p:extLst>
      <p:ext uri="{BB962C8B-B14F-4D97-AF65-F5344CB8AC3E}">
        <p14:creationId xmlns:p14="http://schemas.microsoft.com/office/powerpoint/2010/main" val="343954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EED42-EA95-45A9-93A7-C977B9C05960}"/>
              </a:ext>
            </a:extLst>
          </p:cNvPr>
          <p:cNvPicPr>
            <a:picLocks noChangeAspect="1"/>
          </p:cNvPicPr>
          <p:nvPr/>
        </p:nvPicPr>
        <p:blipFill>
          <a:blip r:embed="rId2"/>
          <a:stretch>
            <a:fillRect/>
          </a:stretch>
        </p:blipFill>
        <p:spPr>
          <a:xfrm>
            <a:off x="2638377" y="0"/>
            <a:ext cx="6915245" cy="6858000"/>
          </a:xfrm>
          <a:prstGeom prst="rect">
            <a:avLst/>
          </a:prstGeom>
        </p:spPr>
      </p:pic>
    </p:spTree>
    <p:extLst>
      <p:ext uri="{BB962C8B-B14F-4D97-AF65-F5344CB8AC3E}">
        <p14:creationId xmlns:p14="http://schemas.microsoft.com/office/powerpoint/2010/main" val="298960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49E01F-3F2C-4462-BE18-CB3CBDE93DF6}"/>
              </a:ext>
            </a:extLst>
          </p:cNvPr>
          <p:cNvPicPr>
            <a:picLocks noChangeAspect="1"/>
          </p:cNvPicPr>
          <p:nvPr/>
        </p:nvPicPr>
        <p:blipFill rotWithShape="1">
          <a:blip r:embed="rId2"/>
          <a:srcRect l="9897" t="9270" r="1437" b="21200"/>
          <a:stretch/>
        </p:blipFill>
        <p:spPr>
          <a:xfrm>
            <a:off x="3967543" y="18288"/>
            <a:ext cx="4079177" cy="4636008"/>
          </a:xfrm>
          <a:prstGeom prst="rect">
            <a:avLst/>
          </a:prstGeom>
        </p:spPr>
      </p:pic>
      <p:pic>
        <p:nvPicPr>
          <p:cNvPr id="3" name="Picture 2">
            <a:extLst>
              <a:ext uri="{FF2B5EF4-FFF2-40B4-BE49-F238E27FC236}">
                <a16:creationId xmlns:a16="http://schemas.microsoft.com/office/drawing/2014/main" id="{CB2D7024-286C-44E5-B549-326100233419}"/>
              </a:ext>
            </a:extLst>
          </p:cNvPr>
          <p:cNvPicPr>
            <a:picLocks noChangeAspect="1"/>
          </p:cNvPicPr>
          <p:nvPr/>
        </p:nvPicPr>
        <p:blipFill>
          <a:blip r:embed="rId3"/>
          <a:stretch>
            <a:fillRect/>
          </a:stretch>
        </p:blipFill>
        <p:spPr>
          <a:xfrm>
            <a:off x="0" y="704088"/>
            <a:ext cx="4325226" cy="3913632"/>
          </a:xfrm>
          <a:prstGeom prst="rect">
            <a:avLst/>
          </a:prstGeom>
        </p:spPr>
      </p:pic>
      <p:pic>
        <p:nvPicPr>
          <p:cNvPr id="7" name="Picture 6">
            <a:extLst>
              <a:ext uri="{FF2B5EF4-FFF2-40B4-BE49-F238E27FC236}">
                <a16:creationId xmlns:a16="http://schemas.microsoft.com/office/drawing/2014/main" id="{41288682-876D-49A5-8C69-7551AE6BB18A}"/>
              </a:ext>
            </a:extLst>
          </p:cNvPr>
          <p:cNvPicPr>
            <a:picLocks noChangeAspect="1"/>
          </p:cNvPicPr>
          <p:nvPr/>
        </p:nvPicPr>
        <p:blipFill rotWithShape="1">
          <a:blip r:embed="rId4"/>
          <a:srcRect l="1465" t="12292" r="65427" b="10125"/>
          <a:stretch/>
        </p:blipFill>
        <p:spPr>
          <a:xfrm>
            <a:off x="8046720" y="0"/>
            <a:ext cx="4072610" cy="4645152"/>
          </a:xfrm>
          <a:prstGeom prst="rect">
            <a:avLst/>
          </a:prstGeom>
        </p:spPr>
      </p:pic>
      <p:sp>
        <p:nvSpPr>
          <p:cNvPr id="8" name="TextBox 7">
            <a:extLst>
              <a:ext uri="{FF2B5EF4-FFF2-40B4-BE49-F238E27FC236}">
                <a16:creationId xmlns:a16="http://schemas.microsoft.com/office/drawing/2014/main" id="{189B45DA-3DE7-4A87-B948-F2904EAD5A39}"/>
              </a:ext>
            </a:extLst>
          </p:cNvPr>
          <p:cNvSpPr txBox="1"/>
          <p:nvPr/>
        </p:nvSpPr>
        <p:spPr>
          <a:xfrm>
            <a:off x="1007364" y="4808154"/>
            <a:ext cx="10177272" cy="1569660"/>
          </a:xfrm>
          <a:prstGeom prst="rect">
            <a:avLst/>
          </a:prstGeom>
          <a:solidFill>
            <a:schemeClr val="bg1"/>
          </a:solidFill>
          <a:ln w="19050">
            <a:solidFill>
              <a:schemeClr val="tx1"/>
            </a:solidFill>
          </a:ln>
        </p:spPr>
        <p:txBody>
          <a:bodyPr wrap="square" rtlCol="0">
            <a:spAutoFit/>
          </a:bodyPr>
          <a:lstStyle/>
          <a:p>
            <a:pPr algn="ctr"/>
            <a:r>
              <a:rPr lang="en-US" sz="9600" dirty="0">
                <a:latin typeface="Berlin Sans FB Demi" panose="020E0802020502020306" pitchFamily="34" charset="0"/>
              </a:rPr>
              <a:t>Microaggressions</a:t>
            </a:r>
          </a:p>
        </p:txBody>
      </p:sp>
    </p:spTree>
    <p:extLst>
      <p:ext uri="{BB962C8B-B14F-4D97-AF65-F5344CB8AC3E}">
        <p14:creationId xmlns:p14="http://schemas.microsoft.com/office/powerpoint/2010/main" val="59507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C3565F-6692-46FA-A24A-866806B0C1C5}"/>
              </a:ext>
            </a:extLst>
          </p:cNvPr>
          <p:cNvPicPr>
            <a:picLocks noChangeAspect="1"/>
          </p:cNvPicPr>
          <p:nvPr/>
        </p:nvPicPr>
        <p:blipFill>
          <a:blip r:embed="rId2"/>
          <a:stretch>
            <a:fillRect/>
          </a:stretch>
        </p:blipFill>
        <p:spPr>
          <a:xfrm>
            <a:off x="0" y="0"/>
            <a:ext cx="12189854" cy="5769864"/>
          </a:xfrm>
          <a:prstGeom prst="rect">
            <a:avLst/>
          </a:prstGeom>
        </p:spPr>
      </p:pic>
      <p:sp>
        <p:nvSpPr>
          <p:cNvPr id="4" name="TextBox 3">
            <a:extLst>
              <a:ext uri="{FF2B5EF4-FFF2-40B4-BE49-F238E27FC236}">
                <a16:creationId xmlns:a16="http://schemas.microsoft.com/office/drawing/2014/main" id="{1B975882-D8B6-4BAA-9660-30DFB859003D}"/>
              </a:ext>
            </a:extLst>
          </p:cNvPr>
          <p:cNvSpPr txBox="1"/>
          <p:nvPr/>
        </p:nvSpPr>
        <p:spPr>
          <a:xfrm>
            <a:off x="1006291" y="5274498"/>
            <a:ext cx="10177272" cy="1200329"/>
          </a:xfrm>
          <a:prstGeom prst="rect">
            <a:avLst/>
          </a:prstGeom>
          <a:solidFill>
            <a:schemeClr val="bg1"/>
          </a:solidFill>
          <a:ln w="19050">
            <a:solidFill>
              <a:schemeClr val="tx1"/>
            </a:solidFill>
          </a:ln>
        </p:spPr>
        <p:txBody>
          <a:bodyPr wrap="square" rtlCol="0">
            <a:spAutoFit/>
          </a:bodyPr>
          <a:lstStyle/>
          <a:p>
            <a:pPr algn="ctr"/>
            <a:r>
              <a:rPr lang="en-US" sz="7200" dirty="0">
                <a:latin typeface="Berlin Sans FB Demi" panose="020E0802020502020306" pitchFamily="34" charset="0"/>
              </a:rPr>
              <a:t>Who isn’t in the room?</a:t>
            </a:r>
          </a:p>
        </p:txBody>
      </p:sp>
    </p:spTree>
    <p:extLst>
      <p:ext uri="{BB962C8B-B14F-4D97-AF65-F5344CB8AC3E}">
        <p14:creationId xmlns:p14="http://schemas.microsoft.com/office/powerpoint/2010/main" val="275798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6F229-85F6-468B-BF71-003CA8501B00}"/>
              </a:ext>
            </a:extLst>
          </p:cNvPr>
          <p:cNvPicPr>
            <a:picLocks noChangeAspect="1"/>
          </p:cNvPicPr>
          <p:nvPr/>
        </p:nvPicPr>
        <p:blipFill rotWithShape="1">
          <a:blip r:embed="rId2"/>
          <a:srcRect t="13066"/>
          <a:stretch/>
        </p:blipFill>
        <p:spPr>
          <a:xfrm>
            <a:off x="540152" y="0"/>
            <a:ext cx="11111696" cy="5961888"/>
          </a:xfrm>
          <a:prstGeom prst="rect">
            <a:avLst/>
          </a:prstGeom>
        </p:spPr>
      </p:pic>
      <p:sp>
        <p:nvSpPr>
          <p:cNvPr id="4" name="TextBox 3">
            <a:extLst>
              <a:ext uri="{FF2B5EF4-FFF2-40B4-BE49-F238E27FC236}">
                <a16:creationId xmlns:a16="http://schemas.microsoft.com/office/drawing/2014/main" id="{7FB92293-9F95-46CC-AA7F-0D3288D0D710}"/>
              </a:ext>
            </a:extLst>
          </p:cNvPr>
          <p:cNvSpPr txBox="1"/>
          <p:nvPr/>
        </p:nvSpPr>
        <p:spPr>
          <a:xfrm>
            <a:off x="1007364" y="4424106"/>
            <a:ext cx="10177272" cy="2308324"/>
          </a:xfrm>
          <a:prstGeom prst="rect">
            <a:avLst/>
          </a:prstGeom>
          <a:solidFill>
            <a:schemeClr val="bg1"/>
          </a:solidFill>
          <a:ln w="19050">
            <a:solidFill>
              <a:schemeClr val="tx1"/>
            </a:solidFill>
          </a:ln>
        </p:spPr>
        <p:txBody>
          <a:bodyPr wrap="square" rtlCol="0">
            <a:spAutoFit/>
          </a:bodyPr>
          <a:lstStyle/>
          <a:p>
            <a:pPr algn="ctr"/>
            <a:r>
              <a:rPr lang="en-US" sz="7200" dirty="0">
                <a:latin typeface="Berlin Sans FB Demi" panose="020E0802020502020306" pitchFamily="34" charset="0"/>
              </a:rPr>
              <a:t>Does the church look like the community?</a:t>
            </a:r>
          </a:p>
        </p:txBody>
      </p:sp>
    </p:spTree>
    <p:extLst>
      <p:ext uri="{BB962C8B-B14F-4D97-AF65-F5344CB8AC3E}">
        <p14:creationId xmlns:p14="http://schemas.microsoft.com/office/powerpoint/2010/main" val="149228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251460" y="793045"/>
            <a:ext cx="11689080" cy="1200329"/>
          </a:xfrm>
          <a:prstGeom prst="rect">
            <a:avLst/>
          </a:prstGeom>
          <a:noFill/>
        </p:spPr>
        <p:txBody>
          <a:bodyPr wrap="square" rtlCol="0">
            <a:spAutoFit/>
          </a:bodyPr>
          <a:lstStyle/>
          <a:p>
            <a:pPr marL="285750" indent="-285750">
              <a:buFont typeface="Arial" panose="020B0604020202020204" pitchFamily="34" charset="0"/>
              <a:buChar char="•"/>
            </a:pPr>
            <a:r>
              <a:rPr lang="en-US" sz="7200" dirty="0">
                <a:latin typeface="Berlin Sans FB Demi" panose="020E0802020502020306" pitchFamily="34" charset="0"/>
              </a:rPr>
              <a:t>Lamentation</a:t>
            </a:r>
          </a:p>
        </p:txBody>
      </p:sp>
    </p:spTree>
    <p:extLst>
      <p:ext uri="{BB962C8B-B14F-4D97-AF65-F5344CB8AC3E}">
        <p14:creationId xmlns:p14="http://schemas.microsoft.com/office/powerpoint/2010/main" val="3811176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1007364" y="801082"/>
            <a:ext cx="10177272" cy="4524315"/>
          </a:xfrm>
          <a:prstGeom prst="rect">
            <a:avLst/>
          </a:prstGeom>
          <a:noFill/>
        </p:spPr>
        <p:txBody>
          <a:bodyPr wrap="square" rtlCol="0">
            <a:spAutoFit/>
          </a:bodyPr>
          <a:lstStyle/>
          <a:p>
            <a:pPr algn="ctr"/>
            <a:r>
              <a:rPr lang="en-US" sz="9600" dirty="0">
                <a:solidFill>
                  <a:srgbClr val="FF0000"/>
                </a:solidFill>
                <a:latin typeface="Berlin Sans FB Demi" panose="020E0802020502020306" pitchFamily="34" charset="0"/>
              </a:rPr>
              <a:t>Second</a:t>
            </a:r>
            <a:endParaRPr lang="en-US" sz="9600" dirty="0">
              <a:latin typeface="Berlin Sans FB Demi" panose="020E0802020502020306" pitchFamily="34" charset="0"/>
            </a:endParaRPr>
          </a:p>
          <a:p>
            <a:pPr algn="ctr"/>
            <a:r>
              <a:rPr lang="en-US" sz="9600" dirty="0">
                <a:latin typeface="Berlin Sans FB Demi" panose="020E0802020502020306" pitchFamily="34" charset="0"/>
              </a:rPr>
              <a:t>If you see it, </a:t>
            </a:r>
          </a:p>
          <a:p>
            <a:pPr algn="ctr"/>
            <a:r>
              <a:rPr lang="en-US" sz="9600" dirty="0">
                <a:latin typeface="Berlin Sans FB Demi" panose="020E0802020502020306" pitchFamily="34" charset="0"/>
              </a:rPr>
              <a:t>say something</a:t>
            </a:r>
          </a:p>
        </p:txBody>
      </p:sp>
    </p:spTree>
    <p:extLst>
      <p:ext uri="{BB962C8B-B14F-4D97-AF65-F5344CB8AC3E}">
        <p14:creationId xmlns:p14="http://schemas.microsoft.com/office/powerpoint/2010/main" val="74740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04EE6-6503-4B45-9649-499858E12748}"/>
              </a:ext>
            </a:extLst>
          </p:cNvPr>
          <p:cNvSpPr txBox="1"/>
          <p:nvPr/>
        </p:nvSpPr>
        <p:spPr>
          <a:xfrm>
            <a:off x="173736" y="960120"/>
            <a:ext cx="11887200" cy="4801314"/>
          </a:xfrm>
          <a:prstGeom prst="rect">
            <a:avLst/>
          </a:prstGeom>
          <a:noFill/>
        </p:spPr>
        <p:txBody>
          <a:bodyPr wrap="square" rtlCol="0">
            <a:spAutoFit/>
          </a:bodyPr>
          <a:lstStyle/>
          <a:p>
            <a:r>
              <a:rPr lang="en-US" sz="3600" dirty="0">
                <a:latin typeface="Berlin Sans FB Demi" panose="020E0802020502020306" pitchFamily="34" charset="0"/>
              </a:rPr>
              <a:t>Ephesians 4:15-16</a:t>
            </a:r>
          </a:p>
          <a:p>
            <a:endParaRPr lang="en-US" sz="3600" dirty="0">
              <a:latin typeface="Berlin Sans FB Demi" panose="020E0802020502020306" pitchFamily="34" charset="0"/>
            </a:endParaRPr>
          </a:p>
          <a:p>
            <a:r>
              <a:rPr lang="en-US" sz="3600" dirty="0">
                <a:latin typeface="Berlin Sans FB Demi" panose="020E0802020502020306" pitchFamily="34" charset="0"/>
              </a:rPr>
              <a:t>But speaking the truth in love, we must grow up in every way into him who is the head, into Christ, from whom the whole body, joined and knit together by every ligament with which it is equipped, as each part is working properly, promotes the body’s growth in building itself up in love.</a:t>
            </a:r>
          </a:p>
          <a:p>
            <a:endParaRPr lang="en-US" dirty="0"/>
          </a:p>
        </p:txBody>
      </p:sp>
    </p:spTree>
    <p:extLst>
      <p:ext uri="{BB962C8B-B14F-4D97-AF65-F5344CB8AC3E}">
        <p14:creationId xmlns:p14="http://schemas.microsoft.com/office/powerpoint/2010/main" val="328973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C26BB-7D33-4A2F-BBFF-CA49F563D618}"/>
              </a:ext>
            </a:extLst>
          </p:cNvPr>
          <p:cNvPicPr>
            <a:picLocks noChangeAspect="1"/>
          </p:cNvPicPr>
          <p:nvPr/>
        </p:nvPicPr>
        <p:blipFill rotWithShape="1">
          <a:blip r:embed="rId2"/>
          <a:srcRect l="2790"/>
          <a:stretch/>
        </p:blipFill>
        <p:spPr>
          <a:xfrm>
            <a:off x="0" y="0"/>
            <a:ext cx="9557938" cy="6858000"/>
          </a:xfrm>
          <a:prstGeom prst="rect">
            <a:avLst/>
          </a:prstGeom>
        </p:spPr>
      </p:pic>
      <p:pic>
        <p:nvPicPr>
          <p:cNvPr id="5" name="Picture 4">
            <a:extLst>
              <a:ext uri="{FF2B5EF4-FFF2-40B4-BE49-F238E27FC236}">
                <a16:creationId xmlns:a16="http://schemas.microsoft.com/office/drawing/2014/main" id="{D5AE35C9-8E2C-4B51-A42E-F3CE5A4C799C}"/>
              </a:ext>
            </a:extLst>
          </p:cNvPr>
          <p:cNvPicPr>
            <a:picLocks noChangeAspect="1"/>
          </p:cNvPicPr>
          <p:nvPr/>
        </p:nvPicPr>
        <p:blipFill>
          <a:blip r:embed="rId3"/>
          <a:stretch>
            <a:fillRect/>
          </a:stretch>
        </p:blipFill>
        <p:spPr>
          <a:xfrm>
            <a:off x="7412233" y="0"/>
            <a:ext cx="4840049" cy="6858000"/>
          </a:xfrm>
          <a:prstGeom prst="rect">
            <a:avLst/>
          </a:prstGeom>
        </p:spPr>
      </p:pic>
    </p:spTree>
    <p:extLst>
      <p:ext uri="{BB962C8B-B14F-4D97-AF65-F5344CB8AC3E}">
        <p14:creationId xmlns:p14="http://schemas.microsoft.com/office/powerpoint/2010/main" val="116938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7BBD94-3665-4AA6-B737-0F43AD6DBC84}"/>
              </a:ext>
            </a:extLst>
          </p:cNvPr>
          <p:cNvPicPr>
            <a:picLocks noChangeAspect="1"/>
          </p:cNvPicPr>
          <p:nvPr/>
        </p:nvPicPr>
        <p:blipFill rotWithShape="1">
          <a:blip r:embed="rId2"/>
          <a:srcRect b="14266"/>
          <a:stretch/>
        </p:blipFill>
        <p:spPr>
          <a:xfrm>
            <a:off x="3392940" y="12172"/>
            <a:ext cx="5406120" cy="6845828"/>
          </a:xfrm>
          <a:prstGeom prst="rect">
            <a:avLst/>
          </a:prstGeom>
        </p:spPr>
      </p:pic>
    </p:spTree>
    <p:extLst>
      <p:ext uri="{BB962C8B-B14F-4D97-AF65-F5344CB8AC3E}">
        <p14:creationId xmlns:p14="http://schemas.microsoft.com/office/powerpoint/2010/main" val="123866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73235-7898-4674-B13F-0E10035A6472}"/>
              </a:ext>
            </a:extLst>
          </p:cNvPr>
          <p:cNvSpPr txBox="1"/>
          <p:nvPr/>
        </p:nvSpPr>
        <p:spPr>
          <a:xfrm>
            <a:off x="1007364" y="801082"/>
            <a:ext cx="10177272" cy="4524315"/>
          </a:xfrm>
          <a:prstGeom prst="rect">
            <a:avLst/>
          </a:prstGeom>
          <a:noFill/>
        </p:spPr>
        <p:txBody>
          <a:bodyPr wrap="square" rtlCol="0">
            <a:spAutoFit/>
          </a:bodyPr>
          <a:lstStyle/>
          <a:p>
            <a:pPr algn="ctr"/>
            <a:r>
              <a:rPr lang="en-US" sz="9600" dirty="0">
                <a:solidFill>
                  <a:srgbClr val="FF0000"/>
                </a:solidFill>
                <a:latin typeface="Berlin Sans FB Demi" panose="020E0802020502020306" pitchFamily="34" charset="0"/>
              </a:rPr>
              <a:t>Third</a:t>
            </a:r>
            <a:endParaRPr lang="en-US" sz="9600" dirty="0">
              <a:latin typeface="Berlin Sans FB Demi" panose="020E0802020502020306" pitchFamily="34" charset="0"/>
            </a:endParaRPr>
          </a:p>
          <a:p>
            <a:pPr algn="ctr"/>
            <a:r>
              <a:rPr lang="en-US" sz="9600" dirty="0">
                <a:latin typeface="Berlin Sans FB Demi" panose="020E0802020502020306" pitchFamily="34" charset="0"/>
              </a:rPr>
              <a:t>Spend your privilege</a:t>
            </a:r>
          </a:p>
        </p:txBody>
      </p:sp>
    </p:spTree>
    <p:extLst>
      <p:ext uri="{BB962C8B-B14F-4D97-AF65-F5344CB8AC3E}">
        <p14:creationId xmlns:p14="http://schemas.microsoft.com/office/powerpoint/2010/main" val="307185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732CF8-0444-4137-AC88-5B0D5C60A1AA}"/>
              </a:ext>
            </a:extLst>
          </p:cNvPr>
          <p:cNvPicPr>
            <a:picLocks noChangeAspect="1"/>
          </p:cNvPicPr>
          <p:nvPr/>
        </p:nvPicPr>
        <p:blipFill>
          <a:blip r:embed="rId2"/>
          <a:stretch>
            <a:fillRect/>
          </a:stretch>
        </p:blipFill>
        <p:spPr>
          <a:xfrm>
            <a:off x="0" y="350520"/>
            <a:ext cx="12192000" cy="5242560"/>
          </a:xfrm>
          <a:prstGeom prst="rect">
            <a:avLst/>
          </a:prstGeom>
        </p:spPr>
      </p:pic>
      <p:sp>
        <p:nvSpPr>
          <p:cNvPr id="4" name="TextBox 3">
            <a:extLst>
              <a:ext uri="{FF2B5EF4-FFF2-40B4-BE49-F238E27FC236}">
                <a16:creationId xmlns:a16="http://schemas.microsoft.com/office/drawing/2014/main" id="{563F8010-DD90-4180-B9F9-7ABB75862ECF}"/>
              </a:ext>
            </a:extLst>
          </p:cNvPr>
          <p:cNvSpPr txBox="1"/>
          <p:nvPr/>
        </p:nvSpPr>
        <p:spPr>
          <a:xfrm>
            <a:off x="1007364" y="5109906"/>
            <a:ext cx="10177272" cy="1200329"/>
          </a:xfrm>
          <a:prstGeom prst="rect">
            <a:avLst/>
          </a:prstGeom>
          <a:solidFill>
            <a:schemeClr val="bg1"/>
          </a:solidFill>
          <a:ln w="19050">
            <a:solidFill>
              <a:schemeClr val="tx1"/>
            </a:solidFill>
          </a:ln>
        </p:spPr>
        <p:txBody>
          <a:bodyPr wrap="square" rtlCol="0">
            <a:spAutoFit/>
          </a:bodyPr>
          <a:lstStyle/>
          <a:p>
            <a:pPr algn="ctr"/>
            <a:r>
              <a:rPr lang="en-US" sz="7200" dirty="0">
                <a:latin typeface="Berlin Sans FB Demi" panose="020E0802020502020306" pitchFamily="34" charset="0"/>
              </a:rPr>
              <a:t>Whitney Plantation</a:t>
            </a:r>
          </a:p>
        </p:txBody>
      </p:sp>
    </p:spTree>
    <p:extLst>
      <p:ext uri="{BB962C8B-B14F-4D97-AF65-F5344CB8AC3E}">
        <p14:creationId xmlns:p14="http://schemas.microsoft.com/office/powerpoint/2010/main" val="292330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73235-7898-4674-B13F-0E10035A6472}"/>
              </a:ext>
            </a:extLst>
          </p:cNvPr>
          <p:cNvSpPr txBox="1"/>
          <p:nvPr/>
        </p:nvSpPr>
        <p:spPr>
          <a:xfrm>
            <a:off x="1007364" y="801082"/>
            <a:ext cx="10177272" cy="4524315"/>
          </a:xfrm>
          <a:prstGeom prst="rect">
            <a:avLst/>
          </a:prstGeom>
          <a:noFill/>
        </p:spPr>
        <p:txBody>
          <a:bodyPr wrap="square" rtlCol="0">
            <a:spAutoFit/>
          </a:bodyPr>
          <a:lstStyle/>
          <a:p>
            <a:pPr algn="ctr"/>
            <a:r>
              <a:rPr lang="en-US" sz="9600" dirty="0">
                <a:solidFill>
                  <a:srgbClr val="FF0000"/>
                </a:solidFill>
                <a:latin typeface="Berlin Sans FB Demi" panose="020E0802020502020306" pitchFamily="34" charset="0"/>
              </a:rPr>
              <a:t>Fourth</a:t>
            </a:r>
            <a:endParaRPr lang="en-US" sz="9600" dirty="0">
              <a:latin typeface="Berlin Sans FB Demi" panose="020E0802020502020306" pitchFamily="34" charset="0"/>
            </a:endParaRPr>
          </a:p>
          <a:p>
            <a:pPr algn="ctr"/>
            <a:r>
              <a:rPr lang="en-US" sz="9600" dirty="0">
                <a:latin typeface="Berlin Sans FB Demi" panose="020E0802020502020306" pitchFamily="34" charset="0"/>
              </a:rPr>
              <a:t>Get with people who can help</a:t>
            </a:r>
          </a:p>
        </p:txBody>
      </p:sp>
    </p:spTree>
    <p:extLst>
      <p:ext uri="{BB962C8B-B14F-4D97-AF65-F5344CB8AC3E}">
        <p14:creationId xmlns:p14="http://schemas.microsoft.com/office/powerpoint/2010/main" val="114187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75AF8-4828-437B-94DA-8604974E5398}"/>
              </a:ext>
            </a:extLst>
          </p:cNvPr>
          <p:cNvPicPr>
            <a:picLocks noChangeAspect="1"/>
          </p:cNvPicPr>
          <p:nvPr/>
        </p:nvPicPr>
        <p:blipFill>
          <a:blip r:embed="rId2"/>
          <a:stretch>
            <a:fillRect/>
          </a:stretch>
        </p:blipFill>
        <p:spPr>
          <a:xfrm>
            <a:off x="936641" y="0"/>
            <a:ext cx="10318717" cy="6858000"/>
          </a:xfrm>
          <a:prstGeom prst="rect">
            <a:avLst/>
          </a:prstGeom>
        </p:spPr>
      </p:pic>
      <p:sp>
        <p:nvSpPr>
          <p:cNvPr id="3" name="TextBox 2">
            <a:extLst>
              <a:ext uri="{FF2B5EF4-FFF2-40B4-BE49-F238E27FC236}">
                <a16:creationId xmlns:a16="http://schemas.microsoft.com/office/drawing/2014/main" id="{F7A5F472-4362-428C-8E21-49E3A5F11A8B}"/>
              </a:ext>
            </a:extLst>
          </p:cNvPr>
          <p:cNvSpPr txBox="1"/>
          <p:nvPr/>
        </p:nvSpPr>
        <p:spPr>
          <a:xfrm>
            <a:off x="7019544" y="446466"/>
            <a:ext cx="5088636" cy="1569660"/>
          </a:xfrm>
          <a:prstGeom prst="rect">
            <a:avLst/>
          </a:prstGeom>
          <a:solidFill>
            <a:schemeClr val="bg1"/>
          </a:solidFill>
          <a:ln w="19050">
            <a:solidFill>
              <a:schemeClr val="tx1"/>
            </a:solidFill>
          </a:ln>
        </p:spPr>
        <p:txBody>
          <a:bodyPr wrap="square" rtlCol="0">
            <a:spAutoFit/>
          </a:bodyPr>
          <a:lstStyle/>
          <a:p>
            <a:pPr algn="ctr"/>
            <a:r>
              <a:rPr lang="en-US" sz="4800" dirty="0">
                <a:latin typeface="Berlin Sans FB Demi" panose="020E0802020502020306" pitchFamily="34" charset="0"/>
              </a:rPr>
              <a:t>Jeremy was part of a group</a:t>
            </a:r>
          </a:p>
        </p:txBody>
      </p:sp>
    </p:spTree>
    <p:extLst>
      <p:ext uri="{BB962C8B-B14F-4D97-AF65-F5344CB8AC3E}">
        <p14:creationId xmlns:p14="http://schemas.microsoft.com/office/powerpoint/2010/main" val="63650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AEC83-8A38-4FD6-AA09-9B8E4DA03AD5}"/>
              </a:ext>
            </a:extLst>
          </p:cNvPr>
          <p:cNvSpPr txBox="1"/>
          <p:nvPr/>
        </p:nvSpPr>
        <p:spPr>
          <a:xfrm>
            <a:off x="5843016" y="1074509"/>
            <a:ext cx="6348984" cy="4708981"/>
          </a:xfrm>
          <a:prstGeom prst="rect">
            <a:avLst/>
          </a:prstGeom>
          <a:noFill/>
        </p:spPr>
        <p:txBody>
          <a:bodyPr wrap="square" rtlCol="0">
            <a:spAutoFit/>
          </a:bodyPr>
          <a:lstStyle/>
          <a:p>
            <a:r>
              <a:rPr lang="en-US" sz="6000" dirty="0">
                <a:latin typeface="Berlin Sans FB Demi" panose="020E0802020502020306" pitchFamily="34" charset="0"/>
              </a:rPr>
              <a:t>Be with people where you can make mistakes </a:t>
            </a:r>
          </a:p>
          <a:p>
            <a:r>
              <a:rPr lang="en-US" sz="6000" dirty="0">
                <a:latin typeface="Berlin Sans FB Demi" panose="020E0802020502020306" pitchFamily="34" charset="0"/>
              </a:rPr>
              <a:t>and give &amp; receive grace</a:t>
            </a:r>
          </a:p>
        </p:txBody>
      </p:sp>
      <p:pic>
        <p:nvPicPr>
          <p:cNvPr id="5" name="Picture 4">
            <a:extLst>
              <a:ext uri="{FF2B5EF4-FFF2-40B4-BE49-F238E27FC236}">
                <a16:creationId xmlns:a16="http://schemas.microsoft.com/office/drawing/2014/main" id="{18611CC8-7C05-481E-951D-19240974A0EA}"/>
              </a:ext>
            </a:extLst>
          </p:cNvPr>
          <p:cNvPicPr>
            <a:picLocks noChangeAspect="1"/>
          </p:cNvPicPr>
          <p:nvPr/>
        </p:nvPicPr>
        <p:blipFill>
          <a:blip r:embed="rId2"/>
          <a:stretch>
            <a:fillRect/>
          </a:stretch>
        </p:blipFill>
        <p:spPr>
          <a:xfrm>
            <a:off x="0" y="0"/>
            <a:ext cx="5688192" cy="6858000"/>
          </a:xfrm>
          <a:prstGeom prst="rect">
            <a:avLst/>
          </a:prstGeom>
        </p:spPr>
      </p:pic>
    </p:spTree>
    <p:extLst>
      <p:ext uri="{BB962C8B-B14F-4D97-AF65-F5344CB8AC3E}">
        <p14:creationId xmlns:p14="http://schemas.microsoft.com/office/powerpoint/2010/main" val="225573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AEC83-8A38-4FD6-AA09-9B8E4DA03AD5}"/>
              </a:ext>
            </a:extLst>
          </p:cNvPr>
          <p:cNvSpPr txBox="1"/>
          <p:nvPr/>
        </p:nvSpPr>
        <p:spPr>
          <a:xfrm>
            <a:off x="512064" y="151179"/>
            <a:ext cx="11329416" cy="6555641"/>
          </a:xfrm>
          <a:prstGeom prst="rect">
            <a:avLst/>
          </a:prstGeom>
          <a:noFill/>
        </p:spPr>
        <p:txBody>
          <a:bodyPr wrap="square" rtlCol="0">
            <a:spAutoFit/>
          </a:bodyPr>
          <a:lstStyle/>
          <a:p>
            <a:r>
              <a:rPr lang="en-US" sz="6000" dirty="0">
                <a:latin typeface="Berlin Sans FB Demi" panose="020E0802020502020306" pitchFamily="34" charset="0"/>
              </a:rPr>
              <a:t>Time and time again, God has shown me the power of bridge building, and through it God has given me a glimpse of heaven.</a:t>
            </a:r>
          </a:p>
          <a:p>
            <a:endParaRPr lang="en-US" sz="6000" dirty="0">
              <a:latin typeface="Berlin Sans FB Demi" panose="020E0802020502020306" pitchFamily="34" charset="0"/>
            </a:endParaRPr>
          </a:p>
          <a:p>
            <a:pPr algn="r"/>
            <a:r>
              <a:rPr lang="en-US" sz="6000" dirty="0">
                <a:latin typeface="Berlin Sans FB Demi" panose="020E0802020502020306" pitchFamily="34" charset="0"/>
              </a:rPr>
              <a:t>Latasha Morrison</a:t>
            </a:r>
          </a:p>
          <a:p>
            <a:pPr algn="r"/>
            <a:r>
              <a:rPr lang="en-US" sz="6000" dirty="0">
                <a:latin typeface="Berlin Sans FB Demi" panose="020E0802020502020306" pitchFamily="34" charset="0"/>
              </a:rPr>
              <a:t>Founder, Be the Bridge</a:t>
            </a:r>
          </a:p>
        </p:txBody>
      </p:sp>
    </p:spTree>
    <p:extLst>
      <p:ext uri="{BB962C8B-B14F-4D97-AF65-F5344CB8AC3E}">
        <p14:creationId xmlns:p14="http://schemas.microsoft.com/office/powerpoint/2010/main" val="9535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251460" y="793045"/>
            <a:ext cx="11689080" cy="2308324"/>
          </a:xfrm>
          <a:prstGeom prst="rect">
            <a:avLst/>
          </a:prstGeom>
          <a:noFill/>
        </p:spPr>
        <p:txBody>
          <a:bodyPr wrap="square" rtlCol="0">
            <a:spAutoFit/>
          </a:bodyPr>
          <a:lstStyle/>
          <a:p>
            <a:pPr marL="285750" indent="-285750">
              <a:buFont typeface="Arial" panose="020B0604020202020204" pitchFamily="34" charset="0"/>
              <a:buChar char="•"/>
            </a:pPr>
            <a:r>
              <a:rPr lang="en-US" sz="7200" dirty="0">
                <a:latin typeface="Berlin Sans FB Demi" panose="020E0802020502020306" pitchFamily="34" charset="0"/>
              </a:rPr>
              <a:t>Lamentation</a:t>
            </a:r>
          </a:p>
          <a:p>
            <a:pPr marL="285750" indent="-285750">
              <a:buFont typeface="Arial" panose="020B0604020202020204" pitchFamily="34" charset="0"/>
              <a:buChar char="•"/>
            </a:pPr>
            <a:r>
              <a:rPr lang="en-US" sz="7200" dirty="0">
                <a:latin typeface="Berlin Sans FB Demi" panose="020E0802020502020306" pitchFamily="34" charset="0"/>
              </a:rPr>
              <a:t>Confession and Repentance</a:t>
            </a:r>
          </a:p>
        </p:txBody>
      </p:sp>
    </p:spTree>
    <p:extLst>
      <p:ext uri="{BB962C8B-B14F-4D97-AF65-F5344CB8AC3E}">
        <p14:creationId xmlns:p14="http://schemas.microsoft.com/office/powerpoint/2010/main" val="961504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9659D-03E5-4558-AB38-E5E15FD6A20C}"/>
              </a:ext>
            </a:extLst>
          </p:cNvPr>
          <p:cNvPicPr>
            <a:picLocks noChangeAspect="1"/>
          </p:cNvPicPr>
          <p:nvPr/>
        </p:nvPicPr>
        <p:blipFill>
          <a:blip r:embed="rId2"/>
          <a:stretch>
            <a:fillRect/>
          </a:stretch>
        </p:blipFill>
        <p:spPr>
          <a:xfrm>
            <a:off x="948447" y="0"/>
            <a:ext cx="10295106" cy="6858000"/>
          </a:xfrm>
          <a:prstGeom prst="rect">
            <a:avLst/>
          </a:prstGeom>
        </p:spPr>
      </p:pic>
    </p:spTree>
    <p:extLst>
      <p:ext uri="{BB962C8B-B14F-4D97-AF65-F5344CB8AC3E}">
        <p14:creationId xmlns:p14="http://schemas.microsoft.com/office/powerpoint/2010/main" val="275014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251460" y="793045"/>
            <a:ext cx="11689080" cy="3416320"/>
          </a:xfrm>
          <a:prstGeom prst="rect">
            <a:avLst/>
          </a:prstGeom>
          <a:noFill/>
        </p:spPr>
        <p:txBody>
          <a:bodyPr wrap="square" rtlCol="0">
            <a:spAutoFit/>
          </a:bodyPr>
          <a:lstStyle/>
          <a:p>
            <a:pPr marL="285750" indent="-285750">
              <a:buFont typeface="Arial" panose="020B0604020202020204" pitchFamily="34" charset="0"/>
              <a:buChar char="•"/>
            </a:pPr>
            <a:r>
              <a:rPr lang="en-US" sz="7200" dirty="0">
                <a:latin typeface="Berlin Sans FB Demi" panose="020E0802020502020306" pitchFamily="34" charset="0"/>
              </a:rPr>
              <a:t>Lamentation</a:t>
            </a:r>
          </a:p>
          <a:p>
            <a:pPr marL="285750" indent="-285750">
              <a:buFont typeface="Arial" panose="020B0604020202020204" pitchFamily="34" charset="0"/>
              <a:buChar char="•"/>
            </a:pPr>
            <a:r>
              <a:rPr lang="en-US" sz="7200" dirty="0">
                <a:latin typeface="Berlin Sans FB Demi" panose="020E0802020502020306" pitchFamily="34" charset="0"/>
              </a:rPr>
              <a:t>Confession and Repentance</a:t>
            </a:r>
          </a:p>
          <a:p>
            <a:pPr marL="285750" indent="-285750">
              <a:buFont typeface="Arial" panose="020B0604020202020204" pitchFamily="34" charset="0"/>
              <a:buChar char="•"/>
            </a:pPr>
            <a:r>
              <a:rPr lang="en-US" sz="7200" dirty="0">
                <a:latin typeface="Berlin Sans FB Demi" panose="020E0802020502020306" pitchFamily="34" charset="0"/>
              </a:rPr>
              <a:t>Forgiveness</a:t>
            </a:r>
          </a:p>
        </p:txBody>
      </p:sp>
    </p:spTree>
    <p:extLst>
      <p:ext uri="{BB962C8B-B14F-4D97-AF65-F5344CB8AC3E}">
        <p14:creationId xmlns:p14="http://schemas.microsoft.com/office/powerpoint/2010/main" val="190688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251460" y="793045"/>
            <a:ext cx="11689080" cy="4524315"/>
          </a:xfrm>
          <a:prstGeom prst="rect">
            <a:avLst/>
          </a:prstGeom>
          <a:noFill/>
        </p:spPr>
        <p:txBody>
          <a:bodyPr wrap="square" rtlCol="0">
            <a:spAutoFit/>
          </a:bodyPr>
          <a:lstStyle/>
          <a:p>
            <a:pPr marL="285750" indent="-285750">
              <a:buFont typeface="Arial" panose="020B0604020202020204" pitchFamily="34" charset="0"/>
              <a:buChar char="•"/>
            </a:pPr>
            <a:r>
              <a:rPr lang="en-US" sz="7200" dirty="0">
                <a:latin typeface="Berlin Sans FB Demi" panose="020E0802020502020306" pitchFamily="34" charset="0"/>
              </a:rPr>
              <a:t>Lamentation</a:t>
            </a:r>
          </a:p>
          <a:p>
            <a:pPr marL="285750" indent="-285750">
              <a:buFont typeface="Arial" panose="020B0604020202020204" pitchFamily="34" charset="0"/>
              <a:buChar char="•"/>
            </a:pPr>
            <a:r>
              <a:rPr lang="en-US" sz="7200" dirty="0">
                <a:latin typeface="Berlin Sans FB Demi" panose="020E0802020502020306" pitchFamily="34" charset="0"/>
              </a:rPr>
              <a:t>Confession and Repentance</a:t>
            </a:r>
          </a:p>
          <a:p>
            <a:pPr marL="285750" indent="-285750">
              <a:buFont typeface="Arial" panose="020B0604020202020204" pitchFamily="34" charset="0"/>
              <a:buChar char="•"/>
            </a:pPr>
            <a:r>
              <a:rPr lang="en-US" sz="7200" dirty="0">
                <a:latin typeface="Berlin Sans FB Demi" panose="020E0802020502020306" pitchFamily="34" charset="0"/>
              </a:rPr>
              <a:t>Forgiveness</a:t>
            </a:r>
          </a:p>
          <a:p>
            <a:pPr marL="285750" indent="-285750">
              <a:buFont typeface="Arial" panose="020B0604020202020204" pitchFamily="34" charset="0"/>
              <a:buChar char="•"/>
            </a:pPr>
            <a:r>
              <a:rPr lang="en-US" sz="7200" dirty="0">
                <a:solidFill>
                  <a:srgbClr val="FF0000"/>
                </a:solidFill>
                <a:latin typeface="Berlin Sans FB Demi" panose="020E0802020502020306" pitchFamily="34" charset="0"/>
              </a:rPr>
              <a:t>Rebuilding</a:t>
            </a:r>
          </a:p>
        </p:txBody>
      </p:sp>
    </p:spTree>
    <p:extLst>
      <p:ext uri="{BB962C8B-B14F-4D97-AF65-F5344CB8AC3E}">
        <p14:creationId xmlns:p14="http://schemas.microsoft.com/office/powerpoint/2010/main" val="77274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9E66B-EA55-49B2-8017-CD129849185F}"/>
              </a:ext>
            </a:extLst>
          </p:cNvPr>
          <p:cNvSpPr txBox="1"/>
          <p:nvPr/>
        </p:nvSpPr>
        <p:spPr>
          <a:xfrm>
            <a:off x="393192" y="393192"/>
            <a:ext cx="11521440" cy="5016758"/>
          </a:xfrm>
          <a:prstGeom prst="rect">
            <a:avLst/>
          </a:prstGeom>
          <a:noFill/>
        </p:spPr>
        <p:txBody>
          <a:bodyPr wrap="square" rtlCol="0">
            <a:spAutoFit/>
          </a:bodyPr>
          <a:lstStyle/>
          <a:p>
            <a:r>
              <a:rPr lang="en-US" sz="2400" b="0" i="0" u="none" strike="noStrike" baseline="0" dirty="0">
                <a:latin typeface="Georgia" panose="02040502050405020303" pitchFamily="18" charset="0"/>
              </a:rPr>
              <a:t>He [Jesus] entered Jericho and was passing through it. A man was there named Zacchaeus; he was a chief tax collector and was rich. He was trying to see who Jesus was, but on account of the crowd he could not, because he was short in stature. So he ran ahead and climbed a sycamore tree to see him, because he was going to pass that way. When Jesus came to the place, he looked up and said to him, “Zacchaeus, hurry and come down; for I must stay at your house today.” So he hurried down and was happy to welcome him. All who saw it began to grumble and said, “He has gone to be the guest of one who is a sinner.” Zacchaeus stood there and said to the Lord, “</a:t>
            </a:r>
            <a:r>
              <a:rPr lang="en-US" sz="2400" b="0" i="1" u="sng" strike="noStrike" baseline="0" dirty="0">
                <a:latin typeface="Georgia" panose="02040502050405020303" pitchFamily="18" charset="0"/>
              </a:rPr>
              <a:t>Look, half of my possessions, Lord, I will give to the poor; and if I have defrauded anyone of anything, I will pay back four times as much.</a:t>
            </a:r>
            <a:r>
              <a:rPr lang="en-US" sz="2400" b="0" i="0" u="none" strike="noStrike" baseline="0" dirty="0">
                <a:latin typeface="Georgia" panose="02040502050405020303" pitchFamily="18" charset="0"/>
              </a:rPr>
              <a:t>” Then Jesus said to him, “Today salvation has come to this house, because he too is a son of Abraham. For the Son of Man came to seek out and to save the lost.”</a:t>
            </a:r>
          </a:p>
          <a:p>
            <a:r>
              <a:rPr lang="en-US" sz="3200" dirty="0">
                <a:latin typeface="Georgia" panose="02040502050405020303" pitchFamily="18" charset="0"/>
              </a:rPr>
              <a:t>						- Luke 19:1-10 (NRSV)</a:t>
            </a:r>
            <a:endParaRPr lang="en-US" sz="3200" dirty="0"/>
          </a:p>
        </p:txBody>
      </p:sp>
    </p:spTree>
    <p:extLst>
      <p:ext uri="{BB962C8B-B14F-4D97-AF65-F5344CB8AC3E}">
        <p14:creationId xmlns:p14="http://schemas.microsoft.com/office/powerpoint/2010/main" val="339570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75AF8-4828-437B-94DA-8604974E5398}"/>
              </a:ext>
            </a:extLst>
          </p:cNvPr>
          <p:cNvPicPr>
            <a:picLocks noChangeAspect="1"/>
          </p:cNvPicPr>
          <p:nvPr/>
        </p:nvPicPr>
        <p:blipFill>
          <a:blip r:embed="rId2"/>
          <a:stretch>
            <a:fillRect/>
          </a:stretch>
        </p:blipFill>
        <p:spPr>
          <a:xfrm>
            <a:off x="936641" y="0"/>
            <a:ext cx="10318717" cy="6858000"/>
          </a:xfrm>
          <a:prstGeom prst="rect">
            <a:avLst/>
          </a:prstGeom>
        </p:spPr>
      </p:pic>
    </p:spTree>
    <p:extLst>
      <p:ext uri="{BB962C8B-B14F-4D97-AF65-F5344CB8AC3E}">
        <p14:creationId xmlns:p14="http://schemas.microsoft.com/office/powerpoint/2010/main" val="386015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502920" y="335845"/>
            <a:ext cx="10177272" cy="769441"/>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Berlin Sans FB Demi" panose="020E0802020502020306" pitchFamily="34" charset="0"/>
              </a:rPr>
              <a:t>Racial reconciliation event</a:t>
            </a:r>
          </a:p>
        </p:txBody>
      </p:sp>
    </p:spTree>
    <p:extLst>
      <p:ext uri="{BB962C8B-B14F-4D97-AF65-F5344CB8AC3E}">
        <p14:creationId xmlns:p14="http://schemas.microsoft.com/office/powerpoint/2010/main" val="356604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934A6-F0A9-4F0A-B60E-BF81BF670D57}"/>
              </a:ext>
            </a:extLst>
          </p:cNvPr>
          <p:cNvSpPr txBox="1"/>
          <p:nvPr/>
        </p:nvSpPr>
        <p:spPr>
          <a:xfrm>
            <a:off x="502920" y="335845"/>
            <a:ext cx="10177272" cy="1446550"/>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Berlin Sans FB Demi" panose="020E0802020502020306" pitchFamily="34" charset="0"/>
              </a:rPr>
              <a:t>Racial reconciliation event</a:t>
            </a:r>
          </a:p>
          <a:p>
            <a:pPr marL="285750" indent="-285750">
              <a:buFont typeface="Arial" panose="020B0604020202020204" pitchFamily="34" charset="0"/>
              <a:buChar char="•"/>
            </a:pPr>
            <a:r>
              <a:rPr lang="en-US" sz="4400" dirty="0">
                <a:latin typeface="Berlin Sans FB Demi" panose="020E0802020502020306" pitchFamily="34" charset="0"/>
              </a:rPr>
              <a:t>He was uncomfortable</a:t>
            </a:r>
          </a:p>
        </p:txBody>
      </p:sp>
    </p:spTree>
    <p:extLst>
      <p:ext uri="{BB962C8B-B14F-4D97-AF65-F5344CB8AC3E}">
        <p14:creationId xmlns:p14="http://schemas.microsoft.com/office/powerpoint/2010/main" val="122841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598</Words>
  <Application>Microsoft Office PowerPoint</Application>
  <PresentationFormat>Widescreen</PresentationFormat>
  <Paragraphs>60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Berlin Sans FB Demi</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dtf</dc:creator>
  <cp:lastModifiedBy>David Finley</cp:lastModifiedBy>
  <cp:revision>49</cp:revision>
  <cp:lastPrinted>2020-08-05T23:20:03Z</cp:lastPrinted>
  <dcterms:created xsi:type="dcterms:W3CDTF">2013-08-30T03:29:30Z</dcterms:created>
  <dcterms:modified xsi:type="dcterms:W3CDTF">2021-02-12T00:21:09Z</dcterms:modified>
</cp:coreProperties>
</file>